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FE893A-62B0-4D4A-A402-10BE12504367}" v="44" dt="2019-03-24T06:34:17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B9FE893A-62B0-4D4A-A402-10BE12504367}"/>
    <pc:docChg chg="undo custSel addSld modSld sldOrd modMainMaster">
      <pc:chgData name="Mitch Davis" userId="388b89a0e6bb1f2e" providerId="LiveId" clId="{B9FE893A-62B0-4D4A-A402-10BE12504367}" dt="2019-03-24T06:34:17.591" v="3914" actId="207"/>
      <pc:docMkLst>
        <pc:docMk/>
      </pc:docMkLst>
      <pc:sldChg chg="delSp">
        <pc:chgData name="Mitch Davis" userId="388b89a0e6bb1f2e" providerId="LiveId" clId="{B9FE893A-62B0-4D4A-A402-10BE12504367}" dt="2019-03-22T18:56:00.143" v="16" actId="478"/>
        <pc:sldMkLst>
          <pc:docMk/>
          <pc:sldMk cId="1292432931" sldId="256"/>
        </pc:sldMkLst>
        <pc:spChg chg="del">
          <ac:chgData name="Mitch Davis" userId="388b89a0e6bb1f2e" providerId="LiveId" clId="{B9FE893A-62B0-4D4A-A402-10BE12504367}" dt="2019-03-22T18:56:00.143" v="16" actId="478"/>
          <ac:spMkLst>
            <pc:docMk/>
            <pc:sldMk cId="1292432931" sldId="256"/>
            <ac:spMk id="2" creationId="{9B7E342E-59E3-439F-A9E5-748B249753F5}"/>
          </ac:spMkLst>
        </pc:spChg>
        <pc:spChg chg="del">
          <ac:chgData name="Mitch Davis" userId="388b89a0e6bb1f2e" providerId="LiveId" clId="{B9FE893A-62B0-4D4A-A402-10BE12504367}" dt="2019-03-22T18:56:00.143" v="16" actId="478"/>
          <ac:spMkLst>
            <pc:docMk/>
            <pc:sldMk cId="1292432931" sldId="256"/>
            <ac:spMk id="3" creationId="{2143BB1F-8DF7-4E07-835A-C206D850F2B5}"/>
          </ac:spMkLst>
        </pc:spChg>
      </pc:sldChg>
      <pc:sldChg chg="delSp modSp add">
        <pc:chgData name="Mitch Davis" userId="388b89a0e6bb1f2e" providerId="LiveId" clId="{B9FE893A-62B0-4D4A-A402-10BE12504367}" dt="2019-03-24T06:16:10.895" v="3893" actId="207"/>
        <pc:sldMkLst>
          <pc:docMk/>
          <pc:sldMk cId="1270237438" sldId="257"/>
        </pc:sldMkLst>
        <pc:spChg chg="mod">
          <ac:chgData name="Mitch Davis" userId="388b89a0e6bb1f2e" providerId="LiveId" clId="{B9FE893A-62B0-4D4A-A402-10BE12504367}" dt="2019-03-24T06:16:10.895" v="3893" actId="207"/>
          <ac:spMkLst>
            <pc:docMk/>
            <pc:sldMk cId="1270237438" sldId="257"/>
            <ac:spMk id="2" creationId="{74FB221F-D907-49BA-BB79-FC334E626F04}"/>
          </ac:spMkLst>
        </pc:spChg>
        <pc:spChg chg="del">
          <ac:chgData name="Mitch Davis" userId="388b89a0e6bb1f2e" providerId="LiveId" clId="{B9FE893A-62B0-4D4A-A402-10BE12504367}" dt="2019-03-23T23:37:32.591" v="70"/>
          <ac:spMkLst>
            <pc:docMk/>
            <pc:sldMk cId="1270237438" sldId="257"/>
            <ac:spMk id="3" creationId="{D004E685-7415-494C-B9AE-FC0A005E5EC2}"/>
          </ac:spMkLst>
        </pc:spChg>
      </pc:sldChg>
      <pc:sldChg chg="addSp delSp modSp add">
        <pc:chgData name="Mitch Davis" userId="388b89a0e6bb1f2e" providerId="LiveId" clId="{B9FE893A-62B0-4D4A-A402-10BE12504367}" dt="2019-03-24T03:48:11.236" v="1229" actId="404"/>
        <pc:sldMkLst>
          <pc:docMk/>
          <pc:sldMk cId="149839119" sldId="258"/>
        </pc:sldMkLst>
        <pc:spChg chg="del">
          <ac:chgData name="Mitch Davis" userId="388b89a0e6bb1f2e" providerId="LiveId" clId="{B9FE893A-62B0-4D4A-A402-10BE12504367}" dt="2019-03-24T00:08:21.450" v="141"/>
          <ac:spMkLst>
            <pc:docMk/>
            <pc:sldMk cId="149839119" sldId="258"/>
            <ac:spMk id="2" creationId="{DD8B381B-76FC-4CCF-B088-94F73B93EC70}"/>
          </ac:spMkLst>
        </pc:spChg>
        <pc:spChg chg="add mod">
          <ac:chgData name="Mitch Davis" userId="388b89a0e6bb1f2e" providerId="LiveId" clId="{B9FE893A-62B0-4D4A-A402-10BE12504367}" dt="2019-03-24T03:06:57.790" v="976" actId="20577"/>
          <ac:spMkLst>
            <pc:docMk/>
            <pc:sldMk cId="149839119" sldId="258"/>
            <ac:spMk id="3" creationId="{4596C655-2D06-4319-BAC2-CD9F0F743099}"/>
          </ac:spMkLst>
        </pc:spChg>
        <pc:spChg chg="add del mod">
          <ac:chgData name="Mitch Davis" userId="388b89a0e6bb1f2e" providerId="LiveId" clId="{B9FE893A-62B0-4D4A-A402-10BE12504367}" dt="2019-03-24T02:52:24.643" v="612"/>
          <ac:spMkLst>
            <pc:docMk/>
            <pc:sldMk cId="149839119" sldId="258"/>
            <ac:spMk id="4" creationId="{D12D1993-A80B-495E-841B-AE45D86B487B}"/>
          </ac:spMkLst>
        </pc:spChg>
        <pc:spChg chg="add mod">
          <ac:chgData name="Mitch Davis" userId="388b89a0e6bb1f2e" providerId="LiveId" clId="{B9FE893A-62B0-4D4A-A402-10BE12504367}" dt="2019-03-24T03:48:11.236" v="1229" actId="404"/>
          <ac:spMkLst>
            <pc:docMk/>
            <pc:sldMk cId="149839119" sldId="258"/>
            <ac:spMk id="5" creationId="{12EAFDAD-DAD7-4301-9328-094D8B02449F}"/>
          </ac:spMkLst>
        </pc:spChg>
      </pc:sldChg>
      <pc:sldChg chg="modSp add">
        <pc:chgData name="Mitch Davis" userId="388b89a0e6bb1f2e" providerId="LiveId" clId="{B9FE893A-62B0-4D4A-A402-10BE12504367}" dt="2019-03-24T02:21:37.040" v="611" actId="313"/>
        <pc:sldMkLst>
          <pc:docMk/>
          <pc:sldMk cId="418553118" sldId="259"/>
        </pc:sldMkLst>
        <pc:spChg chg="mod">
          <ac:chgData name="Mitch Davis" userId="388b89a0e6bb1f2e" providerId="LiveId" clId="{B9FE893A-62B0-4D4A-A402-10BE12504367}" dt="2019-03-24T02:12:26.799" v="218" actId="20577"/>
          <ac:spMkLst>
            <pc:docMk/>
            <pc:sldMk cId="418553118" sldId="259"/>
            <ac:spMk id="2" creationId="{6025E431-2035-444A-8CB5-8ED346207E9A}"/>
          </ac:spMkLst>
        </pc:spChg>
        <pc:spChg chg="mod">
          <ac:chgData name="Mitch Davis" userId="388b89a0e6bb1f2e" providerId="LiveId" clId="{B9FE893A-62B0-4D4A-A402-10BE12504367}" dt="2019-03-24T02:21:37.040" v="611" actId="313"/>
          <ac:spMkLst>
            <pc:docMk/>
            <pc:sldMk cId="418553118" sldId="259"/>
            <ac:spMk id="3" creationId="{13552FA9-2626-4F6D-818D-667587B97FFC}"/>
          </ac:spMkLst>
        </pc:spChg>
      </pc:sldChg>
      <pc:sldChg chg="addSp delSp modSp add">
        <pc:chgData name="Mitch Davis" userId="388b89a0e6bb1f2e" providerId="LiveId" clId="{B9FE893A-62B0-4D4A-A402-10BE12504367}" dt="2019-03-24T04:41:37.341" v="2232" actId="207"/>
        <pc:sldMkLst>
          <pc:docMk/>
          <pc:sldMk cId="1681287817" sldId="260"/>
        </pc:sldMkLst>
        <pc:spChg chg="del">
          <ac:chgData name="Mitch Davis" userId="388b89a0e6bb1f2e" providerId="LiveId" clId="{B9FE893A-62B0-4D4A-A402-10BE12504367}" dt="2019-03-24T02:52:59.835" v="656"/>
          <ac:spMkLst>
            <pc:docMk/>
            <pc:sldMk cId="1681287817" sldId="260"/>
            <ac:spMk id="2" creationId="{B2CE19AC-3786-4365-BCB0-36B7D1EDC6B2}"/>
          </ac:spMkLst>
        </pc:spChg>
        <pc:spChg chg="add del mod">
          <ac:chgData name="Mitch Davis" userId="388b89a0e6bb1f2e" providerId="LiveId" clId="{B9FE893A-62B0-4D4A-A402-10BE12504367}" dt="2019-03-24T02:53:06.491" v="657"/>
          <ac:spMkLst>
            <pc:docMk/>
            <pc:sldMk cId="1681287817" sldId="260"/>
            <ac:spMk id="3" creationId="{E7F95BAA-90FE-4CB9-91C5-157A1ED0CEEB}"/>
          </ac:spMkLst>
        </pc:spChg>
        <pc:spChg chg="add mod">
          <ac:chgData name="Mitch Davis" userId="388b89a0e6bb1f2e" providerId="LiveId" clId="{B9FE893A-62B0-4D4A-A402-10BE12504367}" dt="2019-03-24T04:15:20.239" v="1574" actId="20577"/>
          <ac:spMkLst>
            <pc:docMk/>
            <pc:sldMk cId="1681287817" sldId="260"/>
            <ac:spMk id="4" creationId="{B18E91B4-BADE-4D95-8289-2F03186E8B1A}"/>
          </ac:spMkLst>
        </pc:spChg>
        <pc:spChg chg="add mod">
          <ac:chgData name="Mitch Davis" userId="388b89a0e6bb1f2e" providerId="LiveId" clId="{B9FE893A-62B0-4D4A-A402-10BE12504367}" dt="2019-03-24T04:41:37.341" v="2232" actId="207"/>
          <ac:spMkLst>
            <pc:docMk/>
            <pc:sldMk cId="1681287817" sldId="260"/>
            <ac:spMk id="5" creationId="{9308B0F3-8609-4842-91DF-12E95FDE5D49}"/>
          </ac:spMkLst>
        </pc:spChg>
      </pc:sldChg>
      <pc:sldChg chg="modSp add ord">
        <pc:chgData name="Mitch Davis" userId="388b89a0e6bb1f2e" providerId="LiveId" clId="{B9FE893A-62B0-4D4A-A402-10BE12504367}" dt="2019-03-24T04:13:43.027" v="1561" actId="27636"/>
        <pc:sldMkLst>
          <pc:docMk/>
          <pc:sldMk cId="2004162002" sldId="261"/>
        </pc:sldMkLst>
        <pc:spChg chg="mod">
          <ac:chgData name="Mitch Davis" userId="388b89a0e6bb1f2e" providerId="LiveId" clId="{B9FE893A-62B0-4D4A-A402-10BE12504367}" dt="2019-03-24T04:13:43.027" v="1561" actId="27636"/>
          <ac:spMkLst>
            <pc:docMk/>
            <pc:sldMk cId="2004162002" sldId="261"/>
            <ac:spMk id="2" creationId="{5ACB3CD4-994A-4E88-B79B-B2C909714793}"/>
          </ac:spMkLst>
        </pc:spChg>
      </pc:sldChg>
      <pc:sldChg chg="modSp add">
        <pc:chgData name="Mitch Davis" userId="388b89a0e6bb1f2e" providerId="LiveId" clId="{B9FE893A-62B0-4D4A-A402-10BE12504367}" dt="2019-03-24T05:45:14.802" v="3575" actId="14100"/>
        <pc:sldMkLst>
          <pc:docMk/>
          <pc:sldMk cId="471476418" sldId="262"/>
        </pc:sldMkLst>
        <pc:spChg chg="mod">
          <ac:chgData name="Mitch Davis" userId="388b89a0e6bb1f2e" providerId="LiveId" clId="{B9FE893A-62B0-4D4A-A402-10BE12504367}" dt="2019-03-24T05:45:10.007" v="3574" actId="404"/>
          <ac:spMkLst>
            <pc:docMk/>
            <pc:sldMk cId="471476418" sldId="262"/>
            <ac:spMk id="2" creationId="{BEFBE3D3-FB62-4ED1-8FC0-B4D2438F5BB3}"/>
          </ac:spMkLst>
        </pc:spChg>
        <pc:spChg chg="mod">
          <ac:chgData name="Mitch Davis" userId="388b89a0e6bb1f2e" providerId="LiveId" clId="{B9FE893A-62B0-4D4A-A402-10BE12504367}" dt="2019-03-24T05:45:14.802" v="3575" actId="14100"/>
          <ac:spMkLst>
            <pc:docMk/>
            <pc:sldMk cId="471476418" sldId="262"/>
            <ac:spMk id="3" creationId="{73923874-AED1-42E3-A354-07D69B476B9F}"/>
          </ac:spMkLst>
        </pc:spChg>
      </pc:sldChg>
      <pc:sldChg chg="modSp add">
        <pc:chgData name="Mitch Davis" userId="388b89a0e6bb1f2e" providerId="LiveId" clId="{B9FE893A-62B0-4D4A-A402-10BE12504367}" dt="2019-03-24T06:34:17.591" v="3914" actId="207"/>
        <pc:sldMkLst>
          <pc:docMk/>
          <pc:sldMk cId="3532313473" sldId="263"/>
        </pc:sldMkLst>
        <pc:spChg chg="mod">
          <ac:chgData name="Mitch Davis" userId="388b89a0e6bb1f2e" providerId="LiveId" clId="{B9FE893A-62B0-4D4A-A402-10BE12504367}" dt="2019-03-24T06:14:39.935" v="3814" actId="20577"/>
          <ac:spMkLst>
            <pc:docMk/>
            <pc:sldMk cId="3532313473" sldId="263"/>
            <ac:spMk id="2" creationId="{816D3759-0099-467B-BA41-0AD673F6D701}"/>
          </ac:spMkLst>
        </pc:spChg>
        <pc:spChg chg="mod">
          <ac:chgData name="Mitch Davis" userId="388b89a0e6bb1f2e" providerId="LiveId" clId="{B9FE893A-62B0-4D4A-A402-10BE12504367}" dt="2019-03-24T06:34:17.591" v="3914" actId="207"/>
          <ac:spMkLst>
            <pc:docMk/>
            <pc:sldMk cId="3532313473" sldId="263"/>
            <ac:spMk id="3" creationId="{5AD93576-0B00-4DEA-9226-7D453790597A}"/>
          </ac:spMkLst>
        </pc:spChg>
      </pc:sldChg>
      <pc:sldMasterChg chg="modSp setBg modSldLayout">
        <pc:chgData name="Mitch Davis" userId="388b89a0e6bb1f2e" providerId="LiveId" clId="{B9FE893A-62B0-4D4A-A402-10BE12504367}" dt="2019-03-22T18:43:01.601" v="15" actId="242"/>
        <pc:sldMasterMkLst>
          <pc:docMk/>
          <pc:sldMasterMk cId="3391031324" sldId="2147483648"/>
        </pc:sldMasterMkLst>
        <pc:spChg chg="mod">
          <ac:chgData name="Mitch Davis" userId="388b89a0e6bb1f2e" providerId="LiveId" clId="{B9FE893A-62B0-4D4A-A402-10BE12504367}" dt="2019-03-22T18:41:48.289" v="6" actId="122"/>
          <ac:spMkLst>
            <pc:docMk/>
            <pc:sldMasterMk cId="3391031324" sldId="2147483648"/>
            <ac:spMk id="2" creationId="{1B6093A2-93CB-4381-AB4A-0BD6E83D5147}"/>
          </ac:spMkLst>
        </pc:spChg>
        <pc:spChg chg="mod">
          <ac:chgData name="Mitch Davis" userId="388b89a0e6bb1f2e" providerId="LiveId" clId="{B9FE893A-62B0-4D4A-A402-10BE12504367}" dt="2019-03-22T18:41:59.382" v="8" actId="179"/>
          <ac:spMkLst>
            <pc:docMk/>
            <pc:sldMasterMk cId="3391031324" sldId="2147483648"/>
            <ac:spMk id="3" creationId="{D54911B8-C300-4AB8-9D31-7A13764EF837}"/>
          </ac:spMkLst>
        </pc:spChg>
        <pc:sldLayoutChg chg="delSp setBg">
          <pc:chgData name="Mitch Davis" userId="388b89a0e6bb1f2e" providerId="LiveId" clId="{B9FE893A-62B0-4D4A-A402-10BE12504367}" dt="2019-03-22T18:42:17.153" v="11" actId="478"/>
          <pc:sldLayoutMkLst>
            <pc:docMk/>
            <pc:sldMasterMk cId="3391031324" sldId="2147483648"/>
            <pc:sldLayoutMk cId="1264810926" sldId="2147483649"/>
          </pc:sldLayoutMkLst>
          <pc:spChg chg="del">
            <ac:chgData name="Mitch Davis" userId="388b89a0e6bb1f2e" providerId="LiveId" clId="{B9FE893A-62B0-4D4A-A402-10BE12504367}" dt="2019-03-22T18:42:17.153" v="11" actId="478"/>
            <ac:spMkLst>
              <pc:docMk/>
              <pc:sldMasterMk cId="3391031324" sldId="2147483648"/>
              <pc:sldLayoutMk cId="1264810926" sldId="2147483649"/>
              <ac:spMk id="2" creationId="{A0BEB0D2-1E8D-4B98-973C-F34B067CAA39}"/>
            </ac:spMkLst>
          </pc:spChg>
          <pc:spChg chg="del">
            <ac:chgData name="Mitch Davis" userId="388b89a0e6bb1f2e" providerId="LiveId" clId="{B9FE893A-62B0-4D4A-A402-10BE12504367}" dt="2019-03-22T18:42:17.153" v="11" actId="478"/>
            <ac:spMkLst>
              <pc:docMk/>
              <pc:sldMasterMk cId="3391031324" sldId="2147483648"/>
              <pc:sldLayoutMk cId="1264810926" sldId="2147483649"/>
              <ac:spMk id="3" creationId="{E9389C04-BC5B-4598-BCFC-2627BB1136B3}"/>
            </ac:spMkLst>
          </pc:spChg>
        </pc:sldLayoutChg>
        <pc:sldLayoutChg chg="delSp modSp setBg">
          <pc:chgData name="Mitch Davis" userId="388b89a0e6bb1f2e" providerId="LiveId" clId="{B9FE893A-62B0-4D4A-A402-10BE12504367}" dt="2019-03-22T18:43:01.601" v="15" actId="242"/>
          <pc:sldLayoutMkLst>
            <pc:docMk/>
            <pc:sldMasterMk cId="3391031324" sldId="2147483648"/>
            <pc:sldLayoutMk cId="2432490333" sldId="2147483651"/>
          </pc:sldLayoutMkLst>
          <pc:spChg chg="mod">
            <ac:chgData name="Mitch Davis" userId="388b89a0e6bb1f2e" providerId="LiveId" clId="{B9FE893A-62B0-4D4A-A402-10BE12504367}" dt="2019-03-22T18:43:01.601" v="15" actId="242"/>
            <ac:spMkLst>
              <pc:docMk/>
              <pc:sldMasterMk cId="3391031324" sldId="2147483648"/>
              <pc:sldLayoutMk cId="2432490333" sldId="2147483651"/>
              <ac:spMk id="2" creationId="{1E89FCE4-7687-4110-B2D0-45146B19C968}"/>
            </ac:spMkLst>
          </pc:spChg>
          <pc:spChg chg="del">
            <ac:chgData name="Mitch Davis" userId="388b89a0e6bb1f2e" providerId="LiveId" clId="{B9FE893A-62B0-4D4A-A402-10BE12504367}" dt="2019-03-22T18:42:26.975" v="14" actId="478"/>
            <ac:spMkLst>
              <pc:docMk/>
              <pc:sldMasterMk cId="3391031324" sldId="2147483648"/>
              <pc:sldLayoutMk cId="2432490333" sldId="2147483651"/>
              <ac:spMk id="3" creationId="{2AAC9E42-6207-4042-A555-D412475A26FB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DB3EB-3037-4B28-BC3E-FD69A050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C82D-CA9D-4C07-A409-028867638F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06D3C-7F66-4F77-91AA-3A872267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E9E90-0C7F-433A-B7F5-376AE02E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EC2D-56F4-4B58-A5A8-7B9D0B5B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1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61D7-5F76-4E82-9281-9DF520AC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9CD00-7B7C-41DE-B8BC-302D84EBA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A671E-8150-49B5-9C51-9654CBE0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C82D-CA9D-4C07-A409-028867638F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CFD68-305F-4101-956F-5F35E06E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3550C-AD45-4577-B8FC-FF04107A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EC2D-56F4-4B58-A5A8-7B9D0B5B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FBB67-3428-4C8D-A174-581FF8677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2E1A8-6DEA-453E-AB08-A1ED96E8A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044CC-8608-439D-93EF-988DAFA3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C82D-CA9D-4C07-A409-028867638F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ED25A-37B9-4500-AFC4-50F47749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CA0ED-CAB0-490E-80E9-E43D4E47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EC2D-56F4-4B58-A5A8-7B9D0B5B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8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241CE-69A0-4021-AD43-58A2BF07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6018A-DA20-46A6-B8BE-A783AF647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D6F26-5018-4171-84AB-1C05302E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C82D-CA9D-4C07-A409-028867638F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33289-9EF5-4485-BB83-5093AF20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BBBF1-C8B7-4A76-AC2C-3A28D831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EC2D-56F4-4B58-A5A8-7B9D0B5B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9FCE4-7687-4110-B2D0-45146B19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900F2-B76F-4480-96CF-1FFC4658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C82D-CA9D-4C07-A409-028867638F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EE68F-417F-4E95-B9FE-CE268BCD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42A64-6B31-47B4-9AD4-1C877EAB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EC2D-56F4-4B58-A5A8-7B9D0B5B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9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3CCC-0592-4912-817B-DC45AFCB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69CA7-298E-4E45-B5C4-D393D76C6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9C51B-745E-4DDA-88B2-7E5D0CDD3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D4238-B1BF-4988-A5F8-50FF27B8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C82D-CA9D-4C07-A409-028867638F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745EC-E8C7-449F-8EF5-6C2CB04B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1AFE7-D414-49F9-BFE1-DFFD3B97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EC2D-56F4-4B58-A5A8-7B9D0B5B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1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4B61-4058-4BF7-BAA0-440A5A601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14E4A-7721-4AEC-A757-52A478550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9BD7C-8CAC-4DDB-BE0B-2E99BDEB6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17796-6301-4FAD-88C1-8466CBD77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4438B-81B3-4AF9-80A2-2660BB0C6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3A3069-7EA6-4FFF-9D5B-E9DEDE96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C82D-CA9D-4C07-A409-028867638F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049F17-4D83-4CF9-B4E2-02B724D2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C1B36-56D1-4D88-82B0-7913F759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EC2D-56F4-4B58-A5A8-7B9D0B5B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4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7E450-5544-46F1-A95F-430EB78C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FB219-37AA-4160-B6C3-AE5FB843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C82D-CA9D-4C07-A409-028867638F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E9E17-09F3-4542-9335-944A3618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C029E-614A-496C-B8C7-664C6B70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EC2D-56F4-4B58-A5A8-7B9D0B5B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5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A54B02-2732-412D-A9BF-BE280901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C82D-CA9D-4C07-A409-028867638F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79647-CBFF-4154-A8A0-8CF9ED39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42983-DE05-4F94-A3F4-1279C671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EC2D-56F4-4B58-A5A8-7B9D0B5B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7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92D9-FF78-410B-A1BB-DE78A391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5E421-65E9-4E18-B334-72B874CFE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1ED11-DAAF-45E8-B7FB-A1E42BD2E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910CB-D49C-43BF-A623-443FD8E5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C82D-CA9D-4C07-A409-028867638F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1DD4C-0174-4988-A554-3E551DDB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1A5B4-8B34-4B1F-8832-27DDD38E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EC2D-56F4-4B58-A5A8-7B9D0B5B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D27E-17B1-428A-BF0B-A09A1BF0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269BE-526D-4503-AFA8-9F19C2399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27B13-76B6-4DAC-BB9E-23632A20E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A76E8-0F44-4E60-BF1F-068DC1ED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C82D-CA9D-4C07-A409-028867638F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14256-FFD6-4033-89A7-7602BB31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777A8-8087-4D06-9996-A2719F9B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EC2D-56F4-4B58-A5A8-7B9D0B5B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093A2-93CB-4381-AB4A-0BD6E83D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911B8-C300-4AB8-9D31-7A13764EF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863B9-F07D-4381-9F12-B6CFA3185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9C82D-CA9D-4C07-A409-028867638FD5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33E4B-B7BB-4893-88F5-6EF724F62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F4A76-DC02-4BE9-857D-13B046D3D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9EC2D-56F4-4B58-A5A8-7B9D0B5B6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43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E431-2035-444A-8CB5-8ED34620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doesn’t want eternal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52FA9-2626-4F6D-818D-667587B97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find myself thinking or talking to someone about ‘eternal life’ at some point each week.</a:t>
            </a:r>
          </a:p>
          <a:p>
            <a:r>
              <a:rPr lang="en-US" dirty="0"/>
              <a:t>I also find myself comparing my walk with God with the teachings of Jesus to those he spoke about regarding ‘eternal life’.</a:t>
            </a:r>
          </a:p>
          <a:p>
            <a:r>
              <a:rPr lang="en-US" dirty="0"/>
              <a:t>And, I find that whether it is me – or those I speak with – we all want to know how we can “obtain eternal life”</a:t>
            </a:r>
          </a:p>
        </p:txBody>
      </p:sp>
    </p:spTree>
    <p:extLst>
      <p:ext uri="{BB962C8B-B14F-4D97-AF65-F5344CB8AC3E}">
        <p14:creationId xmlns:p14="http://schemas.microsoft.com/office/powerpoint/2010/main" val="41855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B221F-D907-49BA-BB79-FC334E626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2673"/>
            <a:ext cx="10515600" cy="4681056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dirty="0"/>
              <a:t>(Good) Teacher,</a:t>
            </a:r>
            <a:br>
              <a:rPr lang="en-US" dirty="0"/>
            </a:br>
            <a:r>
              <a:rPr lang="en-US" i="1" u="sng" dirty="0"/>
              <a:t>what (good) shall I do </a:t>
            </a:r>
            <a:br>
              <a:rPr lang="en-US" i="1" u="sng" dirty="0"/>
            </a:br>
            <a:r>
              <a:rPr lang="en-US" dirty="0"/>
              <a:t>to inherit eternal life?</a:t>
            </a:r>
            <a:br>
              <a:rPr lang="en-US" dirty="0"/>
            </a:br>
            <a:r>
              <a:rPr lang="en-US" sz="4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(Matt 19:16) (Mk 10:17, Lk 10:18)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3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96C655-2D06-4319-BAC2-CD9F0F74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6622"/>
          </a:xfrm>
        </p:spPr>
        <p:txBody>
          <a:bodyPr>
            <a:normAutofit/>
          </a:bodyPr>
          <a:lstStyle/>
          <a:p>
            <a:r>
              <a:rPr lang="en-US" dirty="0"/>
              <a:t>Eternal life is all about </a:t>
            </a:r>
            <a:br>
              <a:rPr lang="en-US" dirty="0"/>
            </a:br>
            <a:r>
              <a:rPr lang="en-US" dirty="0"/>
              <a:t>kingdom (living)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EAFDAD-DAD7-4301-9328-094D8B024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305"/>
            <a:ext cx="10515600" cy="3970658"/>
          </a:xfrm>
        </p:spPr>
        <p:txBody>
          <a:bodyPr/>
          <a:lstStyle/>
          <a:p>
            <a:r>
              <a:rPr lang="en-US" dirty="0"/>
              <a:t>If you want to enter the kingdom: </a:t>
            </a:r>
            <a:br>
              <a:rPr lang="en-US" dirty="0"/>
            </a:br>
            <a:r>
              <a:rPr lang="en-US" dirty="0"/>
              <a:t>“keep the commandments.”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Matt 19:16-19</a:t>
            </a:r>
          </a:p>
          <a:p>
            <a:r>
              <a:rPr lang="en-US" dirty="0"/>
              <a:t>Is that all?</a:t>
            </a:r>
          </a:p>
          <a:p>
            <a:pPr lvl="1"/>
            <a:r>
              <a:rPr lang="en-US" dirty="0"/>
              <a:t>It is if nothing else stood between you and God.</a:t>
            </a:r>
          </a:p>
          <a:p>
            <a:pPr lvl="1"/>
            <a:r>
              <a:rPr lang="en-US" dirty="0"/>
              <a:t>For the rich man, however, his wealth was this man’s idol/god.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Matt 19:21-24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3CD4-994A-4E88-B79B-B2C90971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81" y="503339"/>
            <a:ext cx="11108538" cy="4672667"/>
          </a:xfrm>
        </p:spPr>
        <p:txBody>
          <a:bodyPr>
            <a:normAutofit/>
          </a:bodyPr>
          <a:lstStyle/>
          <a:p>
            <a:r>
              <a:rPr lang="en-US" dirty="0"/>
              <a:t>The real question: </a:t>
            </a:r>
            <a:br>
              <a:rPr lang="en-US" dirty="0"/>
            </a:br>
            <a:r>
              <a:rPr lang="en-US" b="1" dirty="0"/>
              <a:t>who can </a:t>
            </a:r>
            <a:r>
              <a:rPr lang="en-US" b="1" i="1" u="sng" dirty="0"/>
              <a:t>obtain</a:t>
            </a:r>
            <a:r>
              <a:rPr lang="en-US" b="1" dirty="0"/>
              <a:t> salvation?</a:t>
            </a:r>
            <a:br>
              <a:rPr lang="en-US" b="1" dirty="0"/>
            </a:br>
            <a:r>
              <a:rPr lang="en-US" b="1" dirty="0"/>
              <a:t>Not possible with people, </a:t>
            </a:r>
            <a:br>
              <a:rPr lang="en-US" b="1" dirty="0"/>
            </a:br>
            <a:r>
              <a:rPr lang="en-US" b="1" dirty="0"/>
              <a:t>but with God all things are possible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Matt 19:16, 25-26</a:t>
            </a:r>
          </a:p>
        </p:txBody>
      </p:sp>
    </p:spTree>
    <p:extLst>
      <p:ext uri="{BB962C8B-B14F-4D97-AF65-F5344CB8AC3E}">
        <p14:creationId xmlns:p14="http://schemas.microsoft.com/office/powerpoint/2010/main" val="200416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8E91B4-BADE-4D95-8289-2F03186E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 Living = becoming last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08B0F3-8609-4842-91DF-12E95FDE5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Followers of Jesus: </a:t>
            </a:r>
          </a:p>
          <a:p>
            <a:pPr lvl="1"/>
            <a:r>
              <a:rPr lang="en-US" dirty="0"/>
              <a:t>“We have left everything and followed you”: I don’t depend on myself… I depend on God.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Cp. Matt 4:3-4</a:t>
            </a:r>
          </a:p>
          <a:p>
            <a:pPr lvl="1"/>
            <a:r>
              <a:rPr lang="en-US" dirty="0"/>
              <a:t>In following Jesus – they live (think, behave) like Him.</a:t>
            </a:r>
          </a:p>
          <a:p>
            <a:r>
              <a:rPr lang="en-US" dirty="0"/>
              <a:t>The outcome: “In the regeneration”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Matt 19:28-30</a:t>
            </a:r>
          </a:p>
          <a:p>
            <a:pPr lvl="1"/>
            <a:r>
              <a:rPr lang="en-US" dirty="0"/>
              <a:t>“You who follow Me…” will reign with Christ.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V. 28</a:t>
            </a:r>
          </a:p>
          <a:p>
            <a:pPr lvl="1"/>
            <a:r>
              <a:rPr lang="en-US" dirty="0"/>
              <a:t>Inherit eternal life. V. 29</a:t>
            </a:r>
          </a:p>
          <a:p>
            <a:pPr lvl="1"/>
            <a:r>
              <a:rPr lang="en-US" dirty="0"/>
              <a:t>“Many who are first will be last; and the last, first.”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v. 30</a:t>
            </a:r>
          </a:p>
        </p:txBody>
      </p:sp>
    </p:spTree>
    <p:extLst>
      <p:ext uri="{BB962C8B-B14F-4D97-AF65-F5344CB8AC3E}">
        <p14:creationId xmlns:p14="http://schemas.microsoft.com/office/powerpoint/2010/main" val="168128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BE3D3-FB62-4ED1-8FC0-B4D2438F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36" y="365125"/>
            <a:ext cx="11179728" cy="1824402"/>
          </a:xfrm>
        </p:spPr>
        <p:txBody>
          <a:bodyPr>
            <a:normAutofit/>
          </a:bodyPr>
          <a:lstStyle/>
          <a:p>
            <a:r>
              <a:rPr lang="en-US" dirty="0"/>
              <a:t>The rich can “follow Jesus”</a:t>
            </a:r>
            <a:br>
              <a:rPr lang="en-US" dirty="0"/>
            </a:b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Parable: “Laborers in the vineyard” (Matt 20:1-16)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23874-AED1-42E3-A354-07D69B476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0862"/>
            <a:ext cx="10515600" cy="3786101"/>
          </a:xfrm>
        </p:spPr>
        <p:txBody>
          <a:bodyPr>
            <a:normAutofit/>
          </a:bodyPr>
          <a:lstStyle/>
          <a:p>
            <a:r>
              <a:rPr lang="en-US" dirty="0"/>
              <a:t>NOTE: this parable has multiple messages and allusions: from the landowner’s vs. laborer’ perspectives. </a:t>
            </a:r>
          </a:p>
          <a:p>
            <a:r>
              <a:rPr lang="en-US" dirty="0"/>
              <a:t>Another message: how those in “the kingdom of heaven”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follow</a:t>
            </a:r>
            <a:r>
              <a:rPr lang="en-US" dirty="0"/>
              <a:t> God’s gracious behavior toward others.</a:t>
            </a:r>
          </a:p>
        </p:txBody>
      </p:sp>
    </p:spTree>
    <p:extLst>
      <p:ext uri="{BB962C8B-B14F-4D97-AF65-F5344CB8AC3E}">
        <p14:creationId xmlns:p14="http://schemas.microsoft.com/office/powerpoint/2010/main" val="47147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3759-0099-467B-BA41-0AD673F6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Citizens of the “Last, being first”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93576-0B00-4DEA-9226-7D4537905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Jesus’ example.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Phil. 2:5ff</a:t>
            </a:r>
          </a:p>
          <a:p>
            <a:pPr lvl="1"/>
            <a:r>
              <a:rPr lang="en-US" dirty="0"/>
              <a:t>Who emptied Himself.</a:t>
            </a:r>
          </a:p>
          <a:p>
            <a:pPr lvl="1"/>
            <a:r>
              <a:rPr lang="en-US" dirty="0"/>
              <a:t>Obedient (to death of self). </a:t>
            </a:r>
          </a:p>
          <a:p>
            <a:pPr lvl="1"/>
            <a:r>
              <a:rPr lang="en-US" dirty="0"/>
              <a:t>Exalted by God.</a:t>
            </a:r>
          </a:p>
          <a:p>
            <a:r>
              <a:rPr lang="en-US" dirty="0"/>
              <a:t>Followers of Jesus: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cp. Acts 4:32-35</a:t>
            </a:r>
          </a:p>
          <a:p>
            <a:pPr lvl="1"/>
            <a:r>
              <a:rPr lang="en-US" dirty="0"/>
              <a:t>Empty ourselves… and follow Jesus</a:t>
            </a:r>
          </a:p>
          <a:p>
            <a:pPr lvl="1"/>
            <a:r>
              <a:rPr lang="en-US" dirty="0"/>
              <a:t>Keep the commandments.</a:t>
            </a:r>
          </a:p>
          <a:p>
            <a:pPr lvl="1"/>
            <a:r>
              <a:rPr lang="en-US" dirty="0"/>
              <a:t>Exalted by God.</a:t>
            </a:r>
          </a:p>
        </p:txBody>
      </p:sp>
    </p:spTree>
    <p:extLst>
      <p:ext uri="{BB962C8B-B14F-4D97-AF65-F5344CB8AC3E}">
        <p14:creationId xmlns:p14="http://schemas.microsoft.com/office/powerpoint/2010/main" val="3532313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294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Who doesn’t want eternal life?</vt:lpstr>
      <vt:lpstr>(Good) Teacher, what (good) shall I do  to inherit eternal life? (Matt 19:16) (Mk 10:17, Lk 10:18)</vt:lpstr>
      <vt:lpstr>Eternal life is all about  kingdom (living)</vt:lpstr>
      <vt:lpstr>The real question:  who can obtain salvation? Not possible with people,  but with God all things are possible Matt 19:16, 25-26</vt:lpstr>
      <vt:lpstr>Kingdom Living = becoming last</vt:lpstr>
      <vt:lpstr>The rich can “follow Jesus” Parable: “Laborers in the vineyard” (Matt 20:1-16)</vt:lpstr>
      <vt:lpstr>Citizens of the “Last, being first”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2019-03-22T18:40:53Z</dcterms:created>
  <dcterms:modified xsi:type="dcterms:W3CDTF">2019-03-24T06:34:26Z</dcterms:modified>
</cp:coreProperties>
</file>