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A9364-F772-4485-8E5C-BEC935D1FA99}" v="19" dt="2019-03-17T01:37:2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82809" autoAdjust="0"/>
  </p:normalViewPr>
  <p:slideViewPr>
    <p:cSldViewPr snapToGrid="0">
      <p:cViewPr varScale="1">
        <p:scale>
          <a:sx n="95" d="100"/>
          <a:sy n="95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37A9364-F772-4485-8E5C-BEC935D1FA99}"/>
    <pc:docChg chg="undo custSel addSld modSld modMainMaster">
      <pc:chgData name="Mitch Davis" userId="388b89a0e6bb1f2e" providerId="LiveId" clId="{837A9364-F772-4485-8E5C-BEC935D1FA99}" dt="2019-03-17T04:25:40.510" v="3014" actId="14100"/>
      <pc:docMkLst>
        <pc:docMk/>
      </pc:docMkLst>
      <pc:sldChg chg="modSp">
        <pc:chgData name="Mitch Davis" userId="388b89a0e6bb1f2e" providerId="LiveId" clId="{837A9364-F772-4485-8E5C-BEC935D1FA99}" dt="2019-03-16T22:12:25.407" v="388" actId="20577"/>
        <pc:sldMkLst>
          <pc:docMk/>
          <pc:sldMk cId="4113382244" sldId="257"/>
        </pc:sldMkLst>
        <pc:spChg chg="mod">
          <ac:chgData name="Mitch Davis" userId="388b89a0e6bb1f2e" providerId="LiveId" clId="{837A9364-F772-4485-8E5C-BEC935D1FA99}" dt="2019-03-15T02:26:37.380" v="260" actId="20577"/>
          <ac:spMkLst>
            <pc:docMk/>
            <pc:sldMk cId="4113382244" sldId="257"/>
            <ac:spMk id="2" creationId="{6E65F4EA-3225-49E5-BBB8-00173FE255DD}"/>
          </ac:spMkLst>
        </pc:spChg>
        <pc:spChg chg="mod">
          <ac:chgData name="Mitch Davis" userId="388b89a0e6bb1f2e" providerId="LiveId" clId="{837A9364-F772-4485-8E5C-BEC935D1FA99}" dt="2019-03-16T22:12:25.407" v="388" actId="20577"/>
          <ac:spMkLst>
            <pc:docMk/>
            <pc:sldMk cId="4113382244" sldId="257"/>
            <ac:spMk id="3" creationId="{49196C3B-E93C-4E3F-A404-7611D817DEFD}"/>
          </ac:spMkLst>
        </pc:spChg>
      </pc:sldChg>
      <pc:sldChg chg="modSp add">
        <pc:chgData name="Mitch Davis" userId="388b89a0e6bb1f2e" providerId="LiveId" clId="{837A9364-F772-4485-8E5C-BEC935D1FA99}" dt="2019-03-17T04:25:00.855" v="2996" actId="27636"/>
        <pc:sldMkLst>
          <pc:docMk/>
          <pc:sldMk cId="3015117154" sldId="258"/>
        </pc:sldMkLst>
        <pc:spChg chg="mod">
          <ac:chgData name="Mitch Davis" userId="388b89a0e6bb1f2e" providerId="LiveId" clId="{837A9364-F772-4485-8E5C-BEC935D1FA99}" dt="2019-03-16T22:23:38.354" v="514" actId="20577"/>
          <ac:spMkLst>
            <pc:docMk/>
            <pc:sldMk cId="3015117154" sldId="258"/>
            <ac:spMk id="2" creationId="{3F666484-F5FA-4E50-AB8F-B86372349FC5}"/>
          </ac:spMkLst>
        </pc:spChg>
        <pc:spChg chg="mod">
          <ac:chgData name="Mitch Davis" userId="388b89a0e6bb1f2e" providerId="LiveId" clId="{837A9364-F772-4485-8E5C-BEC935D1FA99}" dt="2019-03-17T04:25:00.855" v="2996" actId="27636"/>
          <ac:spMkLst>
            <pc:docMk/>
            <pc:sldMk cId="3015117154" sldId="258"/>
            <ac:spMk id="3" creationId="{FD8D1621-A378-4185-A589-F43248295924}"/>
          </ac:spMkLst>
        </pc:spChg>
      </pc:sldChg>
      <pc:sldChg chg="modSp add">
        <pc:chgData name="Mitch Davis" userId="388b89a0e6bb1f2e" providerId="LiveId" clId="{837A9364-F772-4485-8E5C-BEC935D1FA99}" dt="2019-03-17T04:24:27.836" v="2992" actId="27636"/>
        <pc:sldMkLst>
          <pc:docMk/>
          <pc:sldMk cId="894623652" sldId="259"/>
        </pc:sldMkLst>
        <pc:spChg chg="mod">
          <ac:chgData name="Mitch Davis" userId="388b89a0e6bb1f2e" providerId="LiveId" clId="{837A9364-F772-4485-8E5C-BEC935D1FA99}" dt="2019-03-17T00:02:04.748" v="1479" actId="20577"/>
          <ac:spMkLst>
            <pc:docMk/>
            <pc:sldMk cId="894623652" sldId="259"/>
            <ac:spMk id="2" creationId="{6F76B1BD-5755-49BE-A291-82FBFF38894A}"/>
          </ac:spMkLst>
        </pc:spChg>
        <pc:spChg chg="mod">
          <ac:chgData name="Mitch Davis" userId="388b89a0e6bb1f2e" providerId="LiveId" clId="{837A9364-F772-4485-8E5C-BEC935D1FA99}" dt="2019-03-17T04:24:27.836" v="2992" actId="27636"/>
          <ac:spMkLst>
            <pc:docMk/>
            <pc:sldMk cId="894623652" sldId="259"/>
            <ac:spMk id="3" creationId="{26742B52-29B0-4A6D-8AF4-3A90790BC6AB}"/>
          </ac:spMkLst>
        </pc:spChg>
      </pc:sldChg>
      <pc:sldChg chg="modSp add">
        <pc:chgData name="Mitch Davis" userId="388b89a0e6bb1f2e" providerId="LiveId" clId="{837A9364-F772-4485-8E5C-BEC935D1FA99}" dt="2019-03-17T04:25:40.510" v="3014" actId="14100"/>
        <pc:sldMkLst>
          <pc:docMk/>
          <pc:sldMk cId="3981236326" sldId="260"/>
        </pc:sldMkLst>
        <pc:spChg chg="mod">
          <ac:chgData name="Mitch Davis" userId="388b89a0e6bb1f2e" providerId="LiveId" clId="{837A9364-F772-4485-8E5C-BEC935D1FA99}" dt="2019-03-17T01:37:29.686" v="2813" actId="207"/>
          <ac:spMkLst>
            <pc:docMk/>
            <pc:sldMk cId="3981236326" sldId="260"/>
            <ac:spMk id="2" creationId="{06DB70DA-9FA6-46CE-A90B-896252F7EFE2}"/>
          </ac:spMkLst>
        </pc:spChg>
        <pc:spChg chg="mod">
          <ac:chgData name="Mitch Davis" userId="388b89a0e6bb1f2e" providerId="LiveId" clId="{837A9364-F772-4485-8E5C-BEC935D1FA99}" dt="2019-03-17T04:25:40.510" v="3014" actId="14100"/>
          <ac:spMkLst>
            <pc:docMk/>
            <pc:sldMk cId="3981236326" sldId="260"/>
            <ac:spMk id="3" creationId="{B5B6C469-2DCB-4BFF-8227-3952C940BD5C}"/>
          </ac:spMkLst>
        </pc:spChg>
      </pc:sldChg>
      <pc:sldMasterChg chg="modSldLayout">
        <pc:chgData name="Mitch Davis" userId="388b89a0e6bb1f2e" providerId="LiveId" clId="{837A9364-F772-4485-8E5C-BEC935D1FA99}" dt="2019-03-17T00:00:27.126" v="1477" actId="14100"/>
        <pc:sldMasterMkLst>
          <pc:docMk/>
          <pc:sldMasterMk cId="1805887522" sldId="2147483648"/>
        </pc:sldMasterMkLst>
        <pc:sldLayoutChg chg="modSp">
          <pc:chgData name="Mitch Davis" userId="388b89a0e6bb1f2e" providerId="LiveId" clId="{837A9364-F772-4485-8E5C-BEC935D1FA99}" dt="2019-03-17T00:00:27.126" v="1477" actId="14100"/>
          <pc:sldLayoutMkLst>
            <pc:docMk/>
            <pc:sldMasterMk cId="1805887522" sldId="2147483648"/>
            <pc:sldLayoutMk cId="1279081247" sldId="2147483650"/>
          </pc:sldLayoutMkLst>
          <pc:spChg chg="mod">
            <ac:chgData name="Mitch Davis" userId="388b89a0e6bb1f2e" providerId="LiveId" clId="{837A9364-F772-4485-8E5C-BEC935D1FA99}" dt="2019-03-17T00:00:27.126" v="1477" actId="14100"/>
            <ac:spMkLst>
              <pc:docMk/>
              <pc:sldMasterMk cId="1805887522" sldId="2147483648"/>
              <pc:sldLayoutMk cId="1279081247" sldId="2147483650"/>
              <ac:spMk id="2" creationId="{686713F8-0BE7-4802-A68F-BAFC3942BAB3}"/>
            </ac:spMkLst>
          </pc:spChg>
          <pc:spChg chg="mod">
            <ac:chgData name="Mitch Davis" userId="388b89a0e6bb1f2e" providerId="LiveId" clId="{837A9364-F772-4485-8E5C-BEC935D1FA99}" dt="2019-03-15T02:26:53.151" v="261"/>
            <ac:spMkLst>
              <pc:docMk/>
              <pc:sldMasterMk cId="1805887522" sldId="2147483648"/>
              <pc:sldLayoutMk cId="1279081247" sldId="2147483650"/>
              <ac:spMk id="3" creationId="{5C7FFA13-0680-4874-B2E8-2E5A6A2E7A4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7E3A7-4B7F-4D67-B86A-55EE6EE71986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2AC1-53F8-4564-AC81-71E93E71C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82AC1-53F8-4564-AC81-71E93E71C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D5C7-3DC5-46C3-98FF-00A28296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63C3-8523-4A78-B901-50689A87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2F98-D624-44C2-BF7E-4DADF64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4823-5C0E-4935-A027-D2BEBF0C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7D7B5-F701-4FED-8349-59DAFB97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35C7-EB08-420F-8F04-E38BCD63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D455-72FC-428E-9F8E-3D3C5B15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6B52-7F01-49A7-A19C-43D77769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DB5C4-D875-44B3-B213-5C4689D76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E089A-EE40-4CEB-9A78-3272CE1A7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7F67-82C9-49B1-A7B2-38044217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94E3-E980-42D6-A85F-F190E2AB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4EFE-DC85-48E7-82A0-5307199E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13F8-0BE7-4802-A68F-BAFC3942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66" y="365125"/>
            <a:ext cx="9499833" cy="1325563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FA13-0680-4874-B2E8-2E5A6A2E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4CDC3-B4A9-4C01-984B-BE709016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9F1AD-2772-47DD-8641-20668390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5CE3A-F642-4AD3-BFB5-1EA8480D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6A31-6346-4EE9-86C2-98AA9F8B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8531-99CD-4772-B833-554F6ED2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F25F3-0B28-4584-904B-AA548EEE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8FB0C-8B38-4D40-B161-6FDF439B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7F97-B6BC-4740-849E-C8545D2D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C21C-F8EF-4964-977A-C5CEF809D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0BC02-2DB8-4126-AF8B-11BC10022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C549D-41E8-4941-B305-39DD218D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DF1A3-092C-4304-9B45-978A6392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38A82-7938-4EC3-A8B5-7860D621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9977-BF1A-4A59-8976-01DA4EC5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323D7-C06B-41B4-B4CE-72A11611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5DF5-D77D-4C4C-847B-10E87AAD2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278FB-4FB3-4DC2-A685-1FDBF76DA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D28D-FE30-4E65-A282-0D61CA081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03073-7354-41AB-BC81-A0405FCF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6C6A8-1113-4D53-8A31-333CAB2B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558A6-70E8-4AFC-9435-5E61810A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D116-9CAF-4D78-9807-93161BB7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FD33C-7644-4F1D-A59E-8E0FDB88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AE8D6-AA13-47B0-BDC7-336CA404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BB5C4-D155-45D2-BCED-4DC6AACE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05161-F136-44E1-B728-CC2B1D38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C6F4-84B6-48C2-A8A3-648F4AEB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87547-1C38-4F57-843F-5E893491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8DF8-55F5-4336-9B7D-E0DE015C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371F-B827-49FF-8AE0-3F0333112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A6B6-C6B0-4FEB-9F1E-4A16419A9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893FF-BBD8-4145-B9BB-F53E2960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FA813-0F1A-4879-A0E9-C4B5F024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2CEE9-98FA-4696-9FF3-2F847A7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4EC6-E7F8-415A-A45B-B2F852DC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61990-0D9A-4D4F-B242-E3BD715A5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19345-1F88-4C99-A065-29578DE9A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AC565-5B0D-4CD4-881E-C49A6FC9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584D1-E941-4D0E-A87D-AD5502FC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3FC3B-0A2A-4369-850D-4E9DE49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5D60-C4EC-450E-A77E-1BF3EDE5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338CB-F49A-41D6-9737-B1EEB41D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4DEFD-099C-46B8-99EC-19172B78F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F3-A6CD-49F8-842F-F63989EEDEDA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14AC4-5B73-4610-94CE-281E08E0E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B028-128D-4D21-8BE9-EEACACEBC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2494-314A-4EBD-A8B8-53B16D2E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F4EA-3225-49E5-BBB8-00173FE2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6C3B-E93C-4E3F-A404-7611D817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(to a lesser or greater degree) will ALWAYS battle discouragements in this world filled with sin.</a:t>
            </a:r>
          </a:p>
          <a:p>
            <a:r>
              <a:rPr lang="en-US" dirty="0"/>
              <a:t>What works for one person doesn’t necessarily work for another.</a:t>
            </a:r>
          </a:p>
          <a:p>
            <a:r>
              <a:rPr lang="en-US" dirty="0"/>
              <a:t>That said, the following are biblical means employed by God’s faithful to get through moments of discouragement.</a:t>
            </a:r>
          </a:p>
        </p:txBody>
      </p:sp>
    </p:spTree>
    <p:extLst>
      <p:ext uri="{BB962C8B-B14F-4D97-AF65-F5344CB8AC3E}">
        <p14:creationId xmlns:p14="http://schemas.microsoft.com/office/powerpoint/2010/main" val="41133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6484-F5FA-4E50-AB8F-B8637234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Discouragement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1621-A378-4185-A589-F4324829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82" y="1825625"/>
            <a:ext cx="10758436" cy="4667250"/>
          </a:xfrm>
        </p:spPr>
        <p:txBody>
          <a:bodyPr>
            <a:normAutofit/>
          </a:bodyPr>
          <a:lstStyle/>
          <a:p>
            <a:r>
              <a:rPr lang="en-US" dirty="0"/>
              <a:t>Our own sins and its consequences.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Gen 4:9-14; Matt 26-27:1-5</a:t>
            </a:r>
          </a:p>
          <a:p>
            <a:r>
              <a:rPr lang="en-US" dirty="0"/>
              <a:t>The sins of others and consequences that affect us. </a:t>
            </a:r>
            <a:r>
              <a:rPr lang="en-US" dirty="0">
                <a:solidFill>
                  <a:srgbClr val="FFFF00"/>
                </a:solidFill>
              </a:rPr>
              <a:t>Josh 7:5-11</a:t>
            </a:r>
          </a:p>
          <a:p>
            <a:r>
              <a:rPr lang="en-US" dirty="0"/>
              <a:t>Life Circumstances. </a:t>
            </a:r>
            <a:r>
              <a:rPr lang="en-US" dirty="0">
                <a:solidFill>
                  <a:srgbClr val="FFFF00"/>
                </a:solidFill>
              </a:rPr>
              <a:t>Luke 13:1-4</a:t>
            </a:r>
          </a:p>
          <a:p>
            <a:r>
              <a:rPr lang="en-US" dirty="0"/>
              <a:t>Unfulfilled expectations. </a:t>
            </a:r>
            <a:r>
              <a:rPr lang="en-US" dirty="0">
                <a:solidFill>
                  <a:srgbClr val="FFFF00"/>
                </a:solidFill>
              </a:rPr>
              <a:t>Acts 15:36-40</a:t>
            </a:r>
          </a:p>
          <a:p>
            <a:r>
              <a:rPr lang="en-US" dirty="0"/>
              <a:t>Feeling discouraged for doing what is right.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Psalm 142</a:t>
            </a:r>
          </a:p>
        </p:txBody>
      </p:sp>
    </p:spTree>
    <p:extLst>
      <p:ext uri="{BB962C8B-B14F-4D97-AF65-F5344CB8AC3E}">
        <p14:creationId xmlns:p14="http://schemas.microsoft.com/office/powerpoint/2010/main" val="301511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B1BD-5755-49BE-A291-82FBFF38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752" y="365125"/>
            <a:ext cx="9535048" cy="1325563"/>
          </a:xfrm>
        </p:spPr>
        <p:txBody>
          <a:bodyPr/>
          <a:lstStyle/>
          <a:p>
            <a:r>
              <a:rPr lang="en-US" dirty="0"/>
              <a:t>The battle within our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2B52-29B0-4A6D-8AF4-3A90790B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220685"/>
            <a:ext cx="10700657" cy="4190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battle of discouragement is real: </a:t>
            </a:r>
            <a:r>
              <a:rPr lang="en-US" dirty="0"/>
              <a:t>and seemingly impossible to overcome the longer we’re in this state.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Reality vs. perceived reality: </a:t>
            </a:r>
            <a:r>
              <a:rPr lang="en-US" dirty="0"/>
              <a:t>its hard to see reality from God’s point of view. </a:t>
            </a:r>
            <a:r>
              <a:rPr lang="en-US" dirty="0">
                <a:solidFill>
                  <a:srgbClr val="FFFF00"/>
                </a:solidFill>
              </a:rPr>
              <a:t>Cp. Gen 12-22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Limited control: </a:t>
            </a:r>
            <a:r>
              <a:rPr lang="en-US" dirty="0"/>
              <a:t>the need to control outcomes heightens the discouragement when the outcome doesn’t go as we’d like.</a:t>
            </a:r>
          </a:p>
        </p:txBody>
      </p:sp>
    </p:spTree>
    <p:extLst>
      <p:ext uri="{BB962C8B-B14F-4D97-AF65-F5344CB8AC3E}">
        <p14:creationId xmlns:p14="http://schemas.microsoft.com/office/powerpoint/2010/main" val="89462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70DA-9FA6-46CE-A90B-896252F7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Considerations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Psalm 142; Philippians 4:4-8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C469-2DCB-4BFF-8227-3952C940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5" y="2039815"/>
            <a:ext cx="10515600" cy="4230356"/>
          </a:xfrm>
        </p:spPr>
        <p:txBody>
          <a:bodyPr>
            <a:normAutofit/>
          </a:bodyPr>
          <a:lstStyle/>
          <a:p>
            <a:r>
              <a:rPr lang="en-US" dirty="0"/>
              <a:t>Don’t dwell in discouragement.</a:t>
            </a:r>
          </a:p>
          <a:p>
            <a:pPr lvl="1"/>
            <a:r>
              <a:rPr lang="en-US" dirty="0"/>
              <a:t>Owning your part: if it be repentance, forgiveness, etc.</a:t>
            </a:r>
          </a:p>
          <a:p>
            <a:r>
              <a:rPr lang="en-US" dirty="0"/>
              <a:t>Count your blessings.</a:t>
            </a:r>
          </a:p>
          <a:p>
            <a:pPr lvl="1"/>
            <a:r>
              <a:rPr lang="en-US" dirty="0"/>
              <a:t>Be intentional about “living” and “rejoicing” in the Lord.</a:t>
            </a:r>
          </a:p>
          <a:p>
            <a:r>
              <a:rPr lang="en-US" dirty="0"/>
              <a:t>Trust in the Lord.</a:t>
            </a:r>
          </a:p>
          <a:p>
            <a:pPr lvl="1"/>
            <a:r>
              <a:rPr lang="en-US" dirty="0"/>
              <a:t>Be intentional about letting go of things that are out of your control.</a:t>
            </a:r>
          </a:p>
        </p:txBody>
      </p:sp>
    </p:spTree>
    <p:extLst>
      <p:ext uri="{BB962C8B-B14F-4D97-AF65-F5344CB8AC3E}">
        <p14:creationId xmlns:p14="http://schemas.microsoft.com/office/powerpoint/2010/main" val="398123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184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Disclaimers</vt:lpstr>
      <vt:lpstr>Discouragement Sources</vt:lpstr>
      <vt:lpstr>The battle within our mind</vt:lpstr>
      <vt:lpstr>Practical Considerations Psalm 142; Philippians 4:4-8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2019-03-15T02:24:34Z</dcterms:created>
  <dcterms:modified xsi:type="dcterms:W3CDTF">2019-03-17T04:25:42Z</dcterms:modified>
</cp:coreProperties>
</file>