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EC8A4-331A-4198-B34A-9A8305C2D9DD}" v="28" dt="2019-03-10T04:23:5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2CEEC8A4-331A-4198-B34A-9A8305C2D9DD}"/>
    <pc:docChg chg="undo custSel addSld modSld sldOrd modMainMaster">
      <pc:chgData name="Mitch Davis" userId="388b89a0e6bb1f2e" providerId="LiveId" clId="{2CEEC8A4-331A-4198-B34A-9A8305C2D9DD}" dt="2019-03-10T04:24:25.464" v="1968" actId="14100"/>
      <pc:docMkLst>
        <pc:docMk/>
      </pc:docMkLst>
      <pc:sldChg chg="modSp">
        <pc:chgData name="Mitch Davis" userId="388b89a0e6bb1f2e" providerId="LiveId" clId="{2CEEC8A4-331A-4198-B34A-9A8305C2D9DD}" dt="2019-03-10T04:21:26.552" v="1883" actId="14100"/>
        <pc:sldMkLst>
          <pc:docMk/>
          <pc:sldMk cId="1734814258" sldId="257"/>
        </pc:sldMkLst>
        <pc:spChg chg="mod">
          <ac:chgData name="Mitch Davis" userId="388b89a0e6bb1f2e" providerId="LiveId" clId="{2CEEC8A4-331A-4198-B34A-9A8305C2D9DD}" dt="2019-03-10T04:21:26.552" v="1883" actId="14100"/>
          <ac:spMkLst>
            <pc:docMk/>
            <pc:sldMk cId="1734814258" sldId="257"/>
            <ac:spMk id="2" creationId="{CC59D7CF-EAB1-4A27-A7D3-2CCF07D29DF7}"/>
          </ac:spMkLst>
        </pc:spChg>
      </pc:sldChg>
      <pc:sldChg chg="modSp">
        <pc:chgData name="Mitch Davis" userId="388b89a0e6bb1f2e" providerId="LiveId" clId="{2CEEC8A4-331A-4198-B34A-9A8305C2D9DD}" dt="2019-03-10T03:35:24.165" v="636" actId="14100"/>
        <pc:sldMkLst>
          <pc:docMk/>
          <pc:sldMk cId="3230639145" sldId="259"/>
        </pc:sldMkLst>
        <pc:spChg chg="mod">
          <ac:chgData name="Mitch Davis" userId="388b89a0e6bb1f2e" providerId="LiveId" clId="{2CEEC8A4-331A-4198-B34A-9A8305C2D9DD}" dt="2019-03-10T03:03:01.810" v="255" actId="20577"/>
          <ac:spMkLst>
            <pc:docMk/>
            <pc:sldMk cId="3230639145" sldId="259"/>
            <ac:spMk id="2" creationId="{5DF71420-F4F8-4951-AF12-FFC8C1958CF1}"/>
          </ac:spMkLst>
        </pc:spChg>
        <pc:spChg chg="mod">
          <ac:chgData name="Mitch Davis" userId="388b89a0e6bb1f2e" providerId="LiveId" clId="{2CEEC8A4-331A-4198-B34A-9A8305C2D9DD}" dt="2019-03-10T03:35:24.165" v="636" actId="14100"/>
          <ac:spMkLst>
            <pc:docMk/>
            <pc:sldMk cId="3230639145" sldId="259"/>
            <ac:spMk id="3" creationId="{514CC981-FD6C-4490-8C84-25EA182516E3}"/>
          </ac:spMkLst>
        </pc:spChg>
      </pc:sldChg>
      <pc:sldChg chg="addSp delSp modSp add ord">
        <pc:chgData name="Mitch Davis" userId="388b89a0e6bb1f2e" providerId="LiveId" clId="{2CEEC8A4-331A-4198-B34A-9A8305C2D9DD}" dt="2019-03-10T03:17:12.400" v="471"/>
        <pc:sldMkLst>
          <pc:docMk/>
          <pc:sldMk cId="309568023" sldId="260"/>
        </pc:sldMkLst>
        <pc:spChg chg="del">
          <ac:chgData name="Mitch Davis" userId="388b89a0e6bb1f2e" providerId="LiveId" clId="{2CEEC8A4-331A-4198-B34A-9A8305C2D9DD}" dt="2019-03-10T03:06:05.863" v="327"/>
          <ac:spMkLst>
            <pc:docMk/>
            <pc:sldMk cId="309568023" sldId="260"/>
            <ac:spMk id="2" creationId="{EDA53D1E-6F2C-4D68-9149-DBBD7AB1A404}"/>
          </ac:spMkLst>
        </pc:spChg>
        <pc:spChg chg="del">
          <ac:chgData name="Mitch Davis" userId="388b89a0e6bb1f2e" providerId="LiveId" clId="{2CEEC8A4-331A-4198-B34A-9A8305C2D9DD}" dt="2019-03-10T03:06:05.863" v="327"/>
          <ac:spMkLst>
            <pc:docMk/>
            <pc:sldMk cId="309568023" sldId="260"/>
            <ac:spMk id="3" creationId="{BB083F0A-7626-4786-AD1D-962AC689BFD1}"/>
          </ac:spMkLst>
        </pc:spChg>
        <pc:spChg chg="add mod">
          <ac:chgData name="Mitch Davis" userId="388b89a0e6bb1f2e" providerId="LiveId" clId="{2CEEC8A4-331A-4198-B34A-9A8305C2D9DD}" dt="2019-03-10T03:16:05.309" v="469" actId="20577"/>
          <ac:spMkLst>
            <pc:docMk/>
            <pc:sldMk cId="309568023" sldId="260"/>
            <ac:spMk id="4" creationId="{82559A43-FD4A-47F8-B925-786ECB03CCEF}"/>
          </ac:spMkLst>
        </pc:spChg>
        <pc:spChg chg="add del mod">
          <ac:chgData name="Mitch Davis" userId="388b89a0e6bb1f2e" providerId="LiveId" clId="{2CEEC8A4-331A-4198-B34A-9A8305C2D9DD}" dt="2019-03-10T03:07:12.954" v="332" actId="478"/>
          <ac:spMkLst>
            <pc:docMk/>
            <pc:sldMk cId="309568023" sldId="260"/>
            <ac:spMk id="5" creationId="{F6DABC5C-C44A-4E6D-8F4C-0C2281BA7FAF}"/>
          </ac:spMkLst>
        </pc:spChg>
      </pc:sldChg>
      <pc:sldChg chg="delSp modSp add">
        <pc:chgData name="Mitch Davis" userId="388b89a0e6bb1f2e" providerId="LiveId" clId="{2CEEC8A4-331A-4198-B34A-9A8305C2D9DD}" dt="2019-03-10T03:34:06.883" v="484" actId="20577"/>
        <pc:sldMkLst>
          <pc:docMk/>
          <pc:sldMk cId="2308909709" sldId="261"/>
        </pc:sldMkLst>
        <pc:spChg chg="mod">
          <ac:chgData name="Mitch Davis" userId="388b89a0e6bb1f2e" providerId="LiveId" clId="{2CEEC8A4-331A-4198-B34A-9A8305C2D9DD}" dt="2019-03-10T03:34:06.883" v="484" actId="20577"/>
          <ac:spMkLst>
            <pc:docMk/>
            <pc:sldMk cId="2308909709" sldId="261"/>
            <ac:spMk id="2" creationId="{6267990D-0FC8-45E6-80E9-680C29F338EA}"/>
          </ac:spMkLst>
        </pc:spChg>
        <pc:spChg chg="del">
          <ac:chgData name="Mitch Davis" userId="388b89a0e6bb1f2e" providerId="LiveId" clId="{2CEEC8A4-331A-4198-B34A-9A8305C2D9DD}" dt="2019-03-10T03:11:20.546" v="430"/>
          <ac:spMkLst>
            <pc:docMk/>
            <pc:sldMk cId="2308909709" sldId="261"/>
            <ac:spMk id="3" creationId="{5838B459-5B9B-40F8-A339-9FAD64D2F784}"/>
          </ac:spMkLst>
        </pc:spChg>
      </pc:sldChg>
      <pc:sldChg chg="addSp delSp modSp add">
        <pc:chgData name="Mitch Davis" userId="388b89a0e6bb1f2e" providerId="LiveId" clId="{2CEEC8A4-331A-4198-B34A-9A8305C2D9DD}" dt="2019-03-10T04:23:27.023" v="1901" actId="1076"/>
        <pc:sldMkLst>
          <pc:docMk/>
          <pc:sldMk cId="3852192049" sldId="262"/>
        </pc:sldMkLst>
        <pc:spChg chg="mod">
          <ac:chgData name="Mitch Davis" userId="388b89a0e6bb1f2e" providerId="LiveId" clId="{2CEEC8A4-331A-4198-B34A-9A8305C2D9DD}" dt="2019-03-10T04:04:12.629" v="1142" actId="20577"/>
          <ac:spMkLst>
            <pc:docMk/>
            <pc:sldMk cId="3852192049" sldId="262"/>
            <ac:spMk id="2" creationId="{A5E533BC-8132-43FF-9968-FD0B437783EF}"/>
          </ac:spMkLst>
        </pc:spChg>
        <pc:spChg chg="del">
          <ac:chgData name="Mitch Davis" userId="388b89a0e6bb1f2e" providerId="LiveId" clId="{2CEEC8A4-331A-4198-B34A-9A8305C2D9DD}" dt="2019-03-10T03:36:35.273" v="666"/>
          <ac:spMkLst>
            <pc:docMk/>
            <pc:sldMk cId="3852192049" sldId="262"/>
            <ac:spMk id="3" creationId="{86BDF588-4359-4370-8C0E-41DDB409E3C3}"/>
          </ac:spMkLst>
        </pc:spChg>
        <pc:spChg chg="add del mod">
          <ac:chgData name="Mitch Davis" userId="388b89a0e6bb1f2e" providerId="LiveId" clId="{2CEEC8A4-331A-4198-B34A-9A8305C2D9DD}" dt="2019-03-10T03:36:44.884" v="667"/>
          <ac:spMkLst>
            <pc:docMk/>
            <pc:sldMk cId="3852192049" sldId="262"/>
            <ac:spMk id="4" creationId="{9E95A95B-55F7-4E7C-B9B2-C865478B6C21}"/>
          </ac:spMkLst>
        </pc:spChg>
        <pc:spChg chg="add del mod">
          <ac:chgData name="Mitch Davis" userId="388b89a0e6bb1f2e" providerId="LiveId" clId="{2CEEC8A4-331A-4198-B34A-9A8305C2D9DD}" dt="2019-03-10T03:36:44.884" v="667"/>
          <ac:spMkLst>
            <pc:docMk/>
            <pc:sldMk cId="3852192049" sldId="262"/>
            <ac:spMk id="5" creationId="{A765F8D1-8E7B-4AFD-A290-FB73AA720E7B}"/>
          </ac:spMkLst>
        </pc:spChg>
        <pc:spChg chg="add del mod">
          <ac:chgData name="Mitch Davis" userId="388b89a0e6bb1f2e" providerId="LiveId" clId="{2CEEC8A4-331A-4198-B34A-9A8305C2D9DD}" dt="2019-03-10T03:40:47.569" v="779" actId="478"/>
          <ac:spMkLst>
            <pc:docMk/>
            <pc:sldMk cId="3852192049" sldId="262"/>
            <ac:spMk id="6" creationId="{E2998145-D4F0-4A4F-AA44-6DFE8E3BBD72}"/>
          </ac:spMkLst>
        </pc:spChg>
        <pc:spChg chg="add del mod">
          <ac:chgData name="Mitch Davis" userId="388b89a0e6bb1f2e" providerId="LiveId" clId="{2CEEC8A4-331A-4198-B34A-9A8305C2D9DD}" dt="2019-03-10T03:40:34.353" v="776"/>
          <ac:spMkLst>
            <pc:docMk/>
            <pc:sldMk cId="3852192049" sldId="262"/>
            <ac:spMk id="7" creationId="{3AC403F2-9C63-44E9-BE51-A103ABC657BE}"/>
          </ac:spMkLst>
        </pc:spChg>
        <pc:spChg chg="add del mod">
          <ac:chgData name="Mitch Davis" userId="388b89a0e6bb1f2e" providerId="LiveId" clId="{2CEEC8A4-331A-4198-B34A-9A8305C2D9DD}" dt="2019-03-10T03:40:44.339" v="778" actId="478"/>
          <ac:spMkLst>
            <pc:docMk/>
            <pc:sldMk cId="3852192049" sldId="262"/>
            <ac:spMk id="8" creationId="{77F95008-BD69-478A-A1C7-05BD97D3B075}"/>
          </ac:spMkLst>
        </pc:spChg>
        <pc:spChg chg="add del mod">
          <ac:chgData name="Mitch Davis" userId="388b89a0e6bb1f2e" providerId="LiveId" clId="{2CEEC8A4-331A-4198-B34A-9A8305C2D9DD}" dt="2019-03-10T03:40:34.353" v="776"/>
          <ac:spMkLst>
            <pc:docMk/>
            <pc:sldMk cId="3852192049" sldId="262"/>
            <ac:spMk id="9" creationId="{9EE39283-EDE5-42E6-91BC-43CEDDDAA951}"/>
          </ac:spMkLst>
        </pc:spChg>
        <pc:spChg chg="add mod">
          <ac:chgData name="Mitch Davis" userId="388b89a0e6bb1f2e" providerId="LiveId" clId="{2CEEC8A4-331A-4198-B34A-9A8305C2D9DD}" dt="2019-03-10T04:23:27.023" v="1901" actId="1076"/>
          <ac:spMkLst>
            <pc:docMk/>
            <pc:sldMk cId="3852192049" sldId="262"/>
            <ac:spMk id="14" creationId="{CAA516F2-4FC7-4759-98D5-443B2FB26A82}"/>
          </ac:spMkLst>
        </pc:spChg>
        <pc:cxnChg chg="add del mod">
          <ac:chgData name="Mitch Davis" userId="388b89a0e6bb1f2e" providerId="LiveId" clId="{2CEEC8A4-331A-4198-B34A-9A8305C2D9DD}" dt="2019-03-10T03:40:39.910" v="777" actId="478"/>
          <ac:cxnSpMkLst>
            <pc:docMk/>
            <pc:sldMk cId="3852192049" sldId="262"/>
            <ac:cxnSpMk id="11" creationId="{0CE05888-BB12-4486-AC58-8A0CD1E839D3}"/>
          </ac:cxnSpMkLst>
        </pc:cxnChg>
      </pc:sldChg>
      <pc:sldChg chg="modSp add">
        <pc:chgData name="Mitch Davis" userId="388b89a0e6bb1f2e" providerId="LiveId" clId="{2CEEC8A4-331A-4198-B34A-9A8305C2D9DD}" dt="2019-03-10T04:23:38.334" v="1902" actId="20577"/>
        <pc:sldMkLst>
          <pc:docMk/>
          <pc:sldMk cId="2962522686" sldId="263"/>
        </pc:sldMkLst>
        <pc:spChg chg="mod">
          <ac:chgData name="Mitch Davis" userId="388b89a0e6bb1f2e" providerId="LiveId" clId="{2CEEC8A4-331A-4198-B34A-9A8305C2D9DD}" dt="2019-03-10T04:20:30.356" v="1859" actId="14100"/>
          <ac:spMkLst>
            <pc:docMk/>
            <pc:sldMk cId="2962522686" sldId="263"/>
            <ac:spMk id="2" creationId="{A5B38C61-89C5-409C-BDAE-6CC014547CB8}"/>
          </ac:spMkLst>
        </pc:spChg>
        <pc:spChg chg="mod">
          <ac:chgData name="Mitch Davis" userId="388b89a0e6bb1f2e" providerId="LiveId" clId="{2CEEC8A4-331A-4198-B34A-9A8305C2D9DD}" dt="2019-03-10T04:23:38.334" v="1902" actId="20577"/>
          <ac:spMkLst>
            <pc:docMk/>
            <pc:sldMk cId="2962522686" sldId="263"/>
            <ac:spMk id="3" creationId="{633272EF-99F9-4845-9204-D8AF9D297DE4}"/>
          </ac:spMkLst>
        </pc:spChg>
      </pc:sldChg>
      <pc:sldChg chg="addSp delSp modSp add">
        <pc:chgData name="Mitch Davis" userId="388b89a0e6bb1f2e" providerId="LiveId" clId="{2CEEC8A4-331A-4198-B34A-9A8305C2D9DD}" dt="2019-03-10T04:24:25.464" v="1968" actId="14100"/>
        <pc:sldMkLst>
          <pc:docMk/>
          <pc:sldMk cId="2037112458" sldId="264"/>
        </pc:sldMkLst>
        <pc:spChg chg="del">
          <ac:chgData name="Mitch Davis" userId="388b89a0e6bb1f2e" providerId="LiveId" clId="{2CEEC8A4-331A-4198-B34A-9A8305C2D9DD}" dt="2019-03-10T04:23:54.296" v="1904"/>
          <ac:spMkLst>
            <pc:docMk/>
            <pc:sldMk cId="2037112458" sldId="264"/>
            <ac:spMk id="2" creationId="{D1726E1C-536E-44B6-97BF-52FD44285062}"/>
          </ac:spMkLst>
        </pc:spChg>
        <pc:spChg chg="del">
          <ac:chgData name="Mitch Davis" userId="388b89a0e6bb1f2e" providerId="LiveId" clId="{2CEEC8A4-331A-4198-B34A-9A8305C2D9DD}" dt="2019-03-10T04:23:54.296" v="1904"/>
          <ac:spMkLst>
            <pc:docMk/>
            <pc:sldMk cId="2037112458" sldId="264"/>
            <ac:spMk id="3" creationId="{0A848997-4F4B-4764-9601-427DCE18C50C}"/>
          </ac:spMkLst>
        </pc:spChg>
        <pc:spChg chg="add mod">
          <ac:chgData name="Mitch Davis" userId="388b89a0e6bb1f2e" providerId="LiveId" clId="{2CEEC8A4-331A-4198-B34A-9A8305C2D9DD}" dt="2019-03-10T04:24:25.464" v="1968" actId="14100"/>
          <ac:spMkLst>
            <pc:docMk/>
            <pc:sldMk cId="2037112458" sldId="264"/>
            <ac:spMk id="4" creationId="{00BEF875-1280-46B6-B06E-F9653F644776}"/>
          </ac:spMkLst>
        </pc:spChg>
      </pc:sldChg>
      <pc:sldMasterChg chg="modSldLayout">
        <pc:chgData name="Mitch Davis" userId="388b89a0e6bb1f2e" providerId="LiveId" clId="{2CEEC8A4-331A-4198-B34A-9A8305C2D9DD}" dt="2019-03-10T03:07:04.677" v="331" actId="14100"/>
        <pc:sldMasterMkLst>
          <pc:docMk/>
          <pc:sldMasterMk cId="4144690186" sldId="2147483648"/>
        </pc:sldMasterMkLst>
        <pc:sldLayoutChg chg="delSp modSp setBg">
          <pc:chgData name="Mitch Davis" userId="388b89a0e6bb1f2e" providerId="LiveId" clId="{2CEEC8A4-331A-4198-B34A-9A8305C2D9DD}" dt="2019-03-10T03:07:04.677" v="331" actId="14100"/>
          <pc:sldLayoutMkLst>
            <pc:docMk/>
            <pc:sldMasterMk cId="4144690186" sldId="2147483648"/>
            <pc:sldLayoutMk cId="1390599000" sldId="2147483651"/>
          </pc:sldLayoutMkLst>
          <pc:spChg chg="mod">
            <ac:chgData name="Mitch Davis" userId="388b89a0e6bb1f2e" providerId="LiveId" clId="{2CEEC8A4-331A-4198-B34A-9A8305C2D9DD}" dt="2019-03-10T03:07:04.677" v="331" actId="14100"/>
            <ac:spMkLst>
              <pc:docMk/>
              <pc:sldMasterMk cId="4144690186" sldId="2147483648"/>
              <pc:sldLayoutMk cId="1390599000" sldId="2147483651"/>
              <ac:spMk id="2" creationId="{904205B3-A956-4F31-A6F8-7ADFDC3FDF26}"/>
            </ac:spMkLst>
          </pc:spChg>
          <pc:spChg chg="del">
            <ac:chgData name="Mitch Davis" userId="388b89a0e6bb1f2e" providerId="LiveId" clId="{2CEEC8A4-331A-4198-B34A-9A8305C2D9DD}" dt="2019-03-10T03:06:58.482" v="330" actId="478"/>
            <ac:spMkLst>
              <pc:docMk/>
              <pc:sldMasterMk cId="4144690186" sldId="2147483648"/>
              <pc:sldLayoutMk cId="1390599000" sldId="2147483651"/>
              <ac:spMk id="3" creationId="{9000FA79-99C9-42E4-8C15-CC78383AC7F2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6C2C8-C3EA-47E7-BB5C-35365D1ABFF8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6646D7B-B6DB-4E95-8DF8-36A1649234F7}">
      <dgm:prSet custT="1"/>
      <dgm:spPr/>
      <dgm:t>
        <a:bodyPr/>
        <a:lstStyle/>
        <a:p>
          <a:pPr>
            <a:defRPr cap="all"/>
          </a:pPr>
          <a:r>
            <a:rPr lang="en-US" sz="4400" dirty="0">
              <a:solidFill>
                <a:schemeClr val="bg1"/>
              </a:solidFill>
            </a:rPr>
            <a:t>Hell?</a:t>
          </a:r>
        </a:p>
      </dgm:t>
    </dgm:pt>
    <dgm:pt modelId="{3EBBA9EE-131D-45B5-BB3B-49D25DE41B7E}" type="parTrans" cxnId="{2C34DB87-9B59-409E-A34A-6C8D385E2E70}">
      <dgm:prSet/>
      <dgm:spPr/>
      <dgm:t>
        <a:bodyPr/>
        <a:lstStyle/>
        <a:p>
          <a:endParaRPr lang="en-US"/>
        </a:p>
      </dgm:t>
    </dgm:pt>
    <dgm:pt modelId="{F60CF20C-3066-4A14-8B44-65DEBCEC0CBB}" type="sibTrans" cxnId="{2C34DB87-9B59-409E-A34A-6C8D385E2E70}">
      <dgm:prSet/>
      <dgm:spPr/>
      <dgm:t>
        <a:bodyPr/>
        <a:lstStyle/>
        <a:p>
          <a:endParaRPr lang="en-US"/>
        </a:p>
      </dgm:t>
    </dgm:pt>
    <dgm:pt modelId="{6F1897EC-DAC1-46B9-8F77-C37287A51FD6}">
      <dgm:prSet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cap="all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Rules?</a:t>
          </a:r>
        </a:p>
      </dgm:t>
    </dgm:pt>
    <dgm:pt modelId="{7D110F87-B9E0-4548-AB5E-533B5303564F}" type="parTrans" cxnId="{4135796E-2A6A-49DA-94D6-714AFF072823}">
      <dgm:prSet/>
      <dgm:spPr/>
      <dgm:t>
        <a:bodyPr/>
        <a:lstStyle/>
        <a:p>
          <a:endParaRPr lang="en-US"/>
        </a:p>
      </dgm:t>
    </dgm:pt>
    <dgm:pt modelId="{975D35CC-14B1-4AC4-B255-175CE3F4B75E}" type="sibTrans" cxnId="{4135796E-2A6A-49DA-94D6-714AFF072823}">
      <dgm:prSet/>
      <dgm:spPr/>
      <dgm:t>
        <a:bodyPr/>
        <a:lstStyle/>
        <a:p>
          <a:endParaRPr lang="en-US"/>
        </a:p>
      </dgm:t>
    </dgm:pt>
    <dgm:pt modelId="{460B2A6E-8E85-4E30-8A29-8CD90869F2F2}">
      <dgm:prSet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cap="all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Guilt?</a:t>
          </a:r>
        </a:p>
      </dgm:t>
    </dgm:pt>
    <dgm:pt modelId="{C1042763-EAE9-47B2-9D11-1FADA2DB742C}" type="parTrans" cxnId="{10BBF17D-1DEE-4CD2-B502-695DF3AEA13B}">
      <dgm:prSet/>
      <dgm:spPr/>
      <dgm:t>
        <a:bodyPr/>
        <a:lstStyle/>
        <a:p>
          <a:endParaRPr lang="en-US"/>
        </a:p>
      </dgm:t>
    </dgm:pt>
    <dgm:pt modelId="{5EC64A9C-B21B-46C4-9331-64542EDFB0F3}" type="sibTrans" cxnId="{10BBF17D-1DEE-4CD2-B502-695DF3AEA13B}">
      <dgm:prSet/>
      <dgm:spPr/>
      <dgm:t>
        <a:bodyPr/>
        <a:lstStyle/>
        <a:p>
          <a:endParaRPr lang="en-US"/>
        </a:p>
      </dgm:t>
    </dgm:pt>
    <dgm:pt modelId="{BC5B1426-5887-4860-961D-5BC73E2FC514}" type="pres">
      <dgm:prSet presAssocID="{0336C2C8-C3EA-47E7-BB5C-35365D1ABFF8}" presName="root" presStyleCnt="0">
        <dgm:presLayoutVars>
          <dgm:dir/>
          <dgm:resizeHandles val="exact"/>
        </dgm:presLayoutVars>
      </dgm:prSet>
      <dgm:spPr/>
    </dgm:pt>
    <dgm:pt modelId="{9A9052B8-4F2E-4881-9F0A-376A425D4386}" type="pres">
      <dgm:prSet presAssocID="{C6646D7B-B6DB-4E95-8DF8-36A1649234F7}" presName="compNode" presStyleCnt="0"/>
      <dgm:spPr/>
    </dgm:pt>
    <dgm:pt modelId="{4A40751C-DFB6-4C76-A74A-F0CD45B10DEE}" type="pres">
      <dgm:prSet presAssocID="{C6646D7B-B6DB-4E95-8DF8-36A1649234F7}" presName="iconBgRect" presStyleLbl="bgShp" presStyleIdx="0" presStyleCnt="3"/>
      <dgm:spPr/>
    </dgm:pt>
    <dgm:pt modelId="{BE6E5772-18D4-4268-A600-BB9CD6F490ED}" type="pres">
      <dgm:prSet presAssocID="{C6646D7B-B6DB-4E95-8DF8-36A1649234F7}" presName="iconRect" presStyleLbl="node1" presStyleIdx="0" presStyleCnt="3"/>
      <dgm:spPr>
        <a:solidFill>
          <a:schemeClr val="accent2"/>
        </a:solidFill>
        <a:ln>
          <a:noFill/>
        </a:ln>
      </dgm:spPr>
      <dgm:extLst/>
    </dgm:pt>
    <dgm:pt modelId="{A75D35C7-126B-45BD-AB1E-C401A66A8013}" type="pres">
      <dgm:prSet presAssocID="{C6646D7B-B6DB-4E95-8DF8-36A1649234F7}" presName="spaceRect" presStyleCnt="0"/>
      <dgm:spPr/>
    </dgm:pt>
    <dgm:pt modelId="{F65865AA-B51B-4A0C-B260-64C39A4816C0}" type="pres">
      <dgm:prSet presAssocID="{C6646D7B-B6DB-4E95-8DF8-36A1649234F7}" presName="textRect" presStyleLbl="revTx" presStyleIdx="0" presStyleCnt="3">
        <dgm:presLayoutVars>
          <dgm:chMax val="1"/>
          <dgm:chPref val="1"/>
        </dgm:presLayoutVars>
      </dgm:prSet>
      <dgm:spPr/>
    </dgm:pt>
    <dgm:pt modelId="{F64EAAD8-7870-4A6B-A98D-AE71B799FF7C}" type="pres">
      <dgm:prSet presAssocID="{F60CF20C-3066-4A14-8B44-65DEBCEC0CBB}" presName="sibTrans" presStyleCnt="0"/>
      <dgm:spPr/>
    </dgm:pt>
    <dgm:pt modelId="{0A83DBD1-0D58-43C7-9309-9FFD6E336B0F}" type="pres">
      <dgm:prSet presAssocID="{6F1897EC-DAC1-46B9-8F77-C37287A51FD6}" presName="compNode" presStyleCnt="0"/>
      <dgm:spPr/>
    </dgm:pt>
    <dgm:pt modelId="{61F8A20E-DF2D-480D-826E-529FC3C109D2}" type="pres">
      <dgm:prSet presAssocID="{6F1897EC-DAC1-46B9-8F77-C37287A51FD6}" presName="iconBgRect" presStyleLbl="bgShp" presStyleIdx="1" presStyleCnt="3"/>
      <dgm:spPr/>
    </dgm:pt>
    <dgm:pt modelId="{D9874F03-8EDA-4BF9-957F-AB51A1E449A9}" type="pres">
      <dgm:prSet presAssocID="{6F1897EC-DAC1-46B9-8F77-C37287A51FD6}" presName="iconRect" presStyleLbl="node1" presStyleIdx="1" presStyleCnt="3"/>
      <dgm:spPr>
        <a:solidFill>
          <a:schemeClr val="bg1">
            <a:lumMod val="65000"/>
          </a:schemeClr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96D0D7E-1FB4-42A1-B0D3-2980F30C70F7}" type="pres">
      <dgm:prSet presAssocID="{6F1897EC-DAC1-46B9-8F77-C37287A51FD6}" presName="spaceRect" presStyleCnt="0"/>
      <dgm:spPr/>
    </dgm:pt>
    <dgm:pt modelId="{2E7DE1B0-CBD4-4BAE-8322-C700435FD6EA}" type="pres">
      <dgm:prSet presAssocID="{6F1897EC-DAC1-46B9-8F77-C37287A51FD6}" presName="textRect" presStyleLbl="revTx" presStyleIdx="1" presStyleCnt="3">
        <dgm:presLayoutVars>
          <dgm:chMax val="1"/>
          <dgm:chPref val="1"/>
        </dgm:presLayoutVars>
      </dgm:prSet>
      <dgm:spPr/>
    </dgm:pt>
    <dgm:pt modelId="{03988384-FD3F-485D-B92A-0558A9E458BA}" type="pres">
      <dgm:prSet presAssocID="{975D35CC-14B1-4AC4-B255-175CE3F4B75E}" presName="sibTrans" presStyleCnt="0"/>
      <dgm:spPr/>
    </dgm:pt>
    <dgm:pt modelId="{43559E3B-7C41-4AA2-ADF1-CC63189412A7}" type="pres">
      <dgm:prSet presAssocID="{460B2A6E-8E85-4E30-8A29-8CD90869F2F2}" presName="compNode" presStyleCnt="0"/>
      <dgm:spPr/>
    </dgm:pt>
    <dgm:pt modelId="{7E2AA4EF-6C26-40AB-985A-20635896A89D}" type="pres">
      <dgm:prSet presAssocID="{460B2A6E-8E85-4E30-8A29-8CD90869F2F2}" presName="iconBgRect" presStyleLbl="bgShp" presStyleIdx="2" presStyleCnt="3"/>
      <dgm:spPr/>
    </dgm:pt>
    <dgm:pt modelId="{1B9E7B7B-165C-4A82-AFAE-B8F96B05F014}" type="pres">
      <dgm:prSet presAssocID="{460B2A6E-8E85-4E30-8A29-8CD90869F2F2}" presName="iconRect" presStyleLbl="node1" presStyleIdx="2" presStyleCnt="3"/>
      <dgm:spPr>
        <a:solidFill>
          <a:srgbClr val="FFC000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85F89BF-778F-4D9B-9DF5-F161144FBD2B}" type="pres">
      <dgm:prSet presAssocID="{460B2A6E-8E85-4E30-8A29-8CD90869F2F2}" presName="spaceRect" presStyleCnt="0"/>
      <dgm:spPr/>
    </dgm:pt>
    <dgm:pt modelId="{E081DF26-C877-4F96-A9E6-9A4AA5872259}" type="pres">
      <dgm:prSet presAssocID="{460B2A6E-8E85-4E30-8A29-8CD90869F2F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18BCE4A-9B17-4156-9B7C-20232D6180E7}" type="presOf" srcId="{460B2A6E-8E85-4E30-8A29-8CD90869F2F2}" destId="{E081DF26-C877-4F96-A9E6-9A4AA5872259}" srcOrd="0" destOrd="0" presId="urn:microsoft.com/office/officeart/2018/5/layout/IconCircleLabelList"/>
    <dgm:cxn modelId="{4135796E-2A6A-49DA-94D6-714AFF072823}" srcId="{0336C2C8-C3EA-47E7-BB5C-35365D1ABFF8}" destId="{6F1897EC-DAC1-46B9-8F77-C37287A51FD6}" srcOrd="1" destOrd="0" parTransId="{7D110F87-B9E0-4548-AB5E-533B5303564F}" sibTransId="{975D35CC-14B1-4AC4-B255-175CE3F4B75E}"/>
    <dgm:cxn modelId="{618A5C53-786D-4395-A884-AF28C2039DC0}" type="presOf" srcId="{C6646D7B-B6DB-4E95-8DF8-36A1649234F7}" destId="{F65865AA-B51B-4A0C-B260-64C39A4816C0}" srcOrd="0" destOrd="0" presId="urn:microsoft.com/office/officeart/2018/5/layout/IconCircleLabelList"/>
    <dgm:cxn modelId="{10BBF17D-1DEE-4CD2-B502-695DF3AEA13B}" srcId="{0336C2C8-C3EA-47E7-BB5C-35365D1ABFF8}" destId="{460B2A6E-8E85-4E30-8A29-8CD90869F2F2}" srcOrd="2" destOrd="0" parTransId="{C1042763-EAE9-47B2-9D11-1FADA2DB742C}" sibTransId="{5EC64A9C-B21B-46C4-9331-64542EDFB0F3}"/>
    <dgm:cxn modelId="{2C34DB87-9B59-409E-A34A-6C8D385E2E70}" srcId="{0336C2C8-C3EA-47E7-BB5C-35365D1ABFF8}" destId="{C6646D7B-B6DB-4E95-8DF8-36A1649234F7}" srcOrd="0" destOrd="0" parTransId="{3EBBA9EE-131D-45B5-BB3B-49D25DE41B7E}" sibTransId="{F60CF20C-3066-4A14-8B44-65DEBCEC0CBB}"/>
    <dgm:cxn modelId="{078629B8-D688-4520-9DFB-270548872087}" type="presOf" srcId="{0336C2C8-C3EA-47E7-BB5C-35365D1ABFF8}" destId="{BC5B1426-5887-4860-961D-5BC73E2FC514}" srcOrd="0" destOrd="0" presId="urn:microsoft.com/office/officeart/2018/5/layout/IconCircleLabelList"/>
    <dgm:cxn modelId="{0D41E0FC-B62E-42B9-AC78-311F2701E0D5}" type="presOf" srcId="{6F1897EC-DAC1-46B9-8F77-C37287A51FD6}" destId="{2E7DE1B0-CBD4-4BAE-8322-C700435FD6EA}" srcOrd="0" destOrd="0" presId="urn:microsoft.com/office/officeart/2018/5/layout/IconCircleLabelList"/>
    <dgm:cxn modelId="{FAD3FBE5-B0AA-4DCA-B572-623014B14A94}" type="presParOf" srcId="{BC5B1426-5887-4860-961D-5BC73E2FC514}" destId="{9A9052B8-4F2E-4881-9F0A-376A425D4386}" srcOrd="0" destOrd="0" presId="urn:microsoft.com/office/officeart/2018/5/layout/IconCircleLabelList"/>
    <dgm:cxn modelId="{3BAB2DB7-CAE8-4A1B-9454-082C6821C391}" type="presParOf" srcId="{9A9052B8-4F2E-4881-9F0A-376A425D4386}" destId="{4A40751C-DFB6-4C76-A74A-F0CD45B10DEE}" srcOrd="0" destOrd="0" presId="urn:microsoft.com/office/officeart/2018/5/layout/IconCircleLabelList"/>
    <dgm:cxn modelId="{3E177D10-1380-4BC3-8DE5-A3B2209B0CC8}" type="presParOf" srcId="{9A9052B8-4F2E-4881-9F0A-376A425D4386}" destId="{BE6E5772-18D4-4268-A600-BB9CD6F490ED}" srcOrd="1" destOrd="0" presId="urn:microsoft.com/office/officeart/2018/5/layout/IconCircleLabelList"/>
    <dgm:cxn modelId="{8A4C0E03-D995-433C-8F36-E1873C60615D}" type="presParOf" srcId="{9A9052B8-4F2E-4881-9F0A-376A425D4386}" destId="{A75D35C7-126B-45BD-AB1E-C401A66A8013}" srcOrd="2" destOrd="0" presId="urn:microsoft.com/office/officeart/2018/5/layout/IconCircleLabelList"/>
    <dgm:cxn modelId="{4766520F-808E-4077-9D4F-B730070C2AE4}" type="presParOf" srcId="{9A9052B8-4F2E-4881-9F0A-376A425D4386}" destId="{F65865AA-B51B-4A0C-B260-64C39A4816C0}" srcOrd="3" destOrd="0" presId="urn:microsoft.com/office/officeart/2018/5/layout/IconCircleLabelList"/>
    <dgm:cxn modelId="{454CDBE2-D5F3-4EFD-8F2B-1F0D2961EC5A}" type="presParOf" srcId="{BC5B1426-5887-4860-961D-5BC73E2FC514}" destId="{F64EAAD8-7870-4A6B-A98D-AE71B799FF7C}" srcOrd="1" destOrd="0" presId="urn:microsoft.com/office/officeart/2018/5/layout/IconCircleLabelList"/>
    <dgm:cxn modelId="{90564DFA-1687-4534-913D-A449AE8BB998}" type="presParOf" srcId="{BC5B1426-5887-4860-961D-5BC73E2FC514}" destId="{0A83DBD1-0D58-43C7-9309-9FFD6E336B0F}" srcOrd="2" destOrd="0" presId="urn:microsoft.com/office/officeart/2018/5/layout/IconCircleLabelList"/>
    <dgm:cxn modelId="{919BCD06-BC97-4C31-A8DD-6DBA9697E325}" type="presParOf" srcId="{0A83DBD1-0D58-43C7-9309-9FFD6E336B0F}" destId="{61F8A20E-DF2D-480D-826E-529FC3C109D2}" srcOrd="0" destOrd="0" presId="urn:microsoft.com/office/officeart/2018/5/layout/IconCircleLabelList"/>
    <dgm:cxn modelId="{EC96BDEA-2AD5-427F-9829-6E8C3A3661A9}" type="presParOf" srcId="{0A83DBD1-0D58-43C7-9309-9FFD6E336B0F}" destId="{D9874F03-8EDA-4BF9-957F-AB51A1E449A9}" srcOrd="1" destOrd="0" presId="urn:microsoft.com/office/officeart/2018/5/layout/IconCircleLabelList"/>
    <dgm:cxn modelId="{FB0A125A-4830-4859-8082-90671681BFFD}" type="presParOf" srcId="{0A83DBD1-0D58-43C7-9309-9FFD6E336B0F}" destId="{F96D0D7E-1FB4-42A1-B0D3-2980F30C70F7}" srcOrd="2" destOrd="0" presId="urn:microsoft.com/office/officeart/2018/5/layout/IconCircleLabelList"/>
    <dgm:cxn modelId="{2C863D90-DD16-42CC-845B-121D91154F70}" type="presParOf" srcId="{0A83DBD1-0D58-43C7-9309-9FFD6E336B0F}" destId="{2E7DE1B0-CBD4-4BAE-8322-C700435FD6EA}" srcOrd="3" destOrd="0" presId="urn:microsoft.com/office/officeart/2018/5/layout/IconCircleLabelList"/>
    <dgm:cxn modelId="{E4DE44FE-49EE-472E-9DCA-A7218CBF8D1D}" type="presParOf" srcId="{BC5B1426-5887-4860-961D-5BC73E2FC514}" destId="{03988384-FD3F-485D-B92A-0558A9E458BA}" srcOrd="3" destOrd="0" presId="urn:microsoft.com/office/officeart/2018/5/layout/IconCircleLabelList"/>
    <dgm:cxn modelId="{F1AD390F-AC16-4758-93C9-E04E68CA3851}" type="presParOf" srcId="{BC5B1426-5887-4860-961D-5BC73E2FC514}" destId="{43559E3B-7C41-4AA2-ADF1-CC63189412A7}" srcOrd="4" destOrd="0" presId="urn:microsoft.com/office/officeart/2018/5/layout/IconCircleLabelList"/>
    <dgm:cxn modelId="{E8579E36-D250-4365-93FA-D0187EEFC35E}" type="presParOf" srcId="{43559E3B-7C41-4AA2-ADF1-CC63189412A7}" destId="{7E2AA4EF-6C26-40AB-985A-20635896A89D}" srcOrd="0" destOrd="0" presId="urn:microsoft.com/office/officeart/2018/5/layout/IconCircleLabelList"/>
    <dgm:cxn modelId="{BB9E9D95-9E9D-4E82-8BCE-22EF1EBD6E4D}" type="presParOf" srcId="{43559E3B-7C41-4AA2-ADF1-CC63189412A7}" destId="{1B9E7B7B-165C-4A82-AFAE-B8F96B05F014}" srcOrd="1" destOrd="0" presId="urn:microsoft.com/office/officeart/2018/5/layout/IconCircleLabelList"/>
    <dgm:cxn modelId="{72332A47-9709-472E-9F90-B6713B94E4FE}" type="presParOf" srcId="{43559E3B-7C41-4AA2-ADF1-CC63189412A7}" destId="{385F89BF-778F-4D9B-9DF5-F161144FBD2B}" srcOrd="2" destOrd="0" presId="urn:microsoft.com/office/officeart/2018/5/layout/IconCircleLabelList"/>
    <dgm:cxn modelId="{666B9F82-AF4C-4337-A26F-54F2CC6BE5ED}" type="presParOf" srcId="{43559E3B-7C41-4AA2-ADF1-CC63189412A7}" destId="{E081DF26-C877-4F96-A9E6-9A4AA587225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0751C-DFB6-4C76-A74A-F0CD45B10DEE}">
      <dsp:nvSpPr>
        <dsp:cNvPr id="0" name=""/>
        <dsp:cNvSpPr/>
      </dsp:nvSpPr>
      <dsp:spPr>
        <a:xfrm>
          <a:off x="647429" y="1318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E5772-18D4-4268-A600-BB9CD6F490ED}">
      <dsp:nvSpPr>
        <dsp:cNvPr id="0" name=""/>
        <dsp:cNvSpPr/>
      </dsp:nvSpPr>
      <dsp:spPr>
        <a:xfrm>
          <a:off x="1034992" y="400744"/>
          <a:ext cx="1043437" cy="104343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865AA-B51B-4A0C-B260-64C39A4816C0}">
      <dsp:nvSpPr>
        <dsp:cNvPr id="0" name=""/>
        <dsp:cNvSpPr/>
      </dsp:nvSpPr>
      <dsp:spPr>
        <a:xfrm>
          <a:off x="66086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solidFill>
                <a:schemeClr val="bg1"/>
              </a:solidFill>
            </a:rPr>
            <a:t>Hell?</a:t>
          </a:r>
        </a:p>
      </dsp:txBody>
      <dsp:txXfrm>
        <a:off x="66086" y="2398182"/>
        <a:ext cx="2981250" cy="720000"/>
      </dsp:txXfrm>
    </dsp:sp>
    <dsp:sp modelId="{61F8A20E-DF2D-480D-826E-529FC3C109D2}">
      <dsp:nvSpPr>
        <dsp:cNvPr id="0" name=""/>
        <dsp:cNvSpPr/>
      </dsp:nvSpPr>
      <dsp:spPr>
        <a:xfrm>
          <a:off x="4150398" y="1318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874F03-8EDA-4BF9-957F-AB51A1E449A9}">
      <dsp:nvSpPr>
        <dsp:cNvPr id="0" name=""/>
        <dsp:cNvSpPr/>
      </dsp:nvSpPr>
      <dsp:spPr>
        <a:xfrm>
          <a:off x="4537961" y="400744"/>
          <a:ext cx="1043437" cy="1043437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DE1B0-CBD4-4BAE-8322-C700435FD6EA}">
      <dsp:nvSpPr>
        <dsp:cNvPr id="0" name=""/>
        <dsp:cNvSpPr/>
      </dsp:nvSpPr>
      <dsp:spPr>
        <a:xfrm>
          <a:off x="3569054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cap="all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Rules?</a:t>
          </a:r>
        </a:p>
      </dsp:txBody>
      <dsp:txXfrm>
        <a:off x="3569054" y="2398182"/>
        <a:ext cx="2981250" cy="720000"/>
      </dsp:txXfrm>
    </dsp:sp>
    <dsp:sp modelId="{7E2AA4EF-6C26-40AB-985A-20635896A89D}">
      <dsp:nvSpPr>
        <dsp:cNvPr id="0" name=""/>
        <dsp:cNvSpPr/>
      </dsp:nvSpPr>
      <dsp:spPr>
        <a:xfrm>
          <a:off x="7653367" y="1318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9E7B7B-165C-4A82-AFAE-B8F96B05F014}">
      <dsp:nvSpPr>
        <dsp:cNvPr id="0" name=""/>
        <dsp:cNvSpPr/>
      </dsp:nvSpPr>
      <dsp:spPr>
        <a:xfrm>
          <a:off x="8040930" y="400744"/>
          <a:ext cx="1043437" cy="1043437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1DF26-C877-4F96-A9E6-9A4AA5872259}">
      <dsp:nvSpPr>
        <dsp:cNvPr id="0" name=""/>
        <dsp:cNvSpPr/>
      </dsp:nvSpPr>
      <dsp:spPr>
        <a:xfrm>
          <a:off x="7072023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cap="all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Guilt?</a:t>
          </a:r>
        </a:p>
      </dsp:txBody>
      <dsp:txXfrm>
        <a:off x="7072023" y="2398182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1543B-4B17-4BEC-AC5E-C576A06A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5DC23-FBFA-4C29-A7F3-8D495205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79493-EDF5-408C-8073-1A8AD6BE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7C09-C562-41BC-A3F2-4D9AD2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04F90-BB2D-487C-8CE0-5F280FA97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14224-1945-45F4-B87A-81057F31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844C0-7338-486B-BAF3-11B8F759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B6EF9-7DA8-4C17-8C30-FCF6EE61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F53E5-373A-442A-9094-44EFE7DA3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A2696-794C-4613-B1BB-FF330767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B241-BC25-4DE9-85B5-15C08922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1BDBD-FD42-4F14-87EB-1646B1A1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A0D3-41C8-4880-A0E3-3B889851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69B8-FB1C-4640-B943-8BDD18C9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5AED3-703B-4E45-B731-04CBE8A5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1963" indent="-461963">
              <a:defRPr sz="3600"/>
            </a:lvl1pPr>
            <a:lvl2pPr marL="914400" indent="-457200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A5623-74EB-4BF7-AD31-E8D9B0EA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D0DD-DB87-40BF-82B3-EA3A65DA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864E-0692-4FBC-9F9B-64294C97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05B3-A956-4F31-A6F8-7ADFDC3F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0" y="1709738"/>
            <a:ext cx="86141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A796-09E7-4636-BC85-AA6AF08C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2506-20AC-435F-9633-B0AFC5E6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9205-568A-4E83-9197-8CAB481E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939B-1412-4AA6-A648-5F4568C2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95CB2-4794-4C69-84C9-042663B15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5C06C-50E8-447E-9023-8092BCC1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D018E-79B3-49E9-8C0F-3B9AA9BF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4CD08-611C-41A7-B4FD-6B001AF4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3735F-3A64-459D-8DA3-13C7FCB4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9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F117-DE5C-4B51-ABEA-B62F309F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9C1B-2384-40FC-8AEB-54F9BA3E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FA3BF-897E-4B2B-A6D0-A8DEBD13D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74536-874E-4253-BEB2-972B2CC8C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80F7F-6407-4DA7-9CFB-D5A7080DF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0E38E-7B85-4A3C-ABE3-F193BF5F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7012D-D52B-4621-9EA8-AEF1D515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AFB45-8A68-48EE-A0FB-2F7D878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119B-3711-4B98-906A-B8526D87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1ADB7-6A70-47F6-939D-0649DEEB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CA53-61CB-4297-B48A-6377CE9E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74175-834E-4ABA-8860-89D09A7D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A52D7-AF29-4BFF-8D4E-4C249630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10DD4-18A3-4026-9D56-9BC329FA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0216-8AB9-4633-BF45-D1717830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13F6-BE9B-47D5-96F1-D0E49EDF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E421-38E2-4221-AC9E-E275C88F2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97ED8-9B22-4C29-80F8-AAEE8971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1A425-2198-49C1-8369-08D93EBC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A5B1D-F946-4DD7-96E0-FC655291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E617-F827-498D-AE4C-2B81AF43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91CD-9332-4561-B0DF-F3E1EA6B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FB881-8C2B-4EC3-B361-5876158F5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D66D8-065C-470D-943A-D27CD9B0A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6DE8F-10CE-4E4B-9C27-BF4DED5E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62BAD-F4D0-41E6-8202-E22C4364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6AC29-06C8-4B05-B0EE-5A0CBE9D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E2387-153D-4E93-A78B-6EAA9C7F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F34A6-8104-4F74-A649-19345624C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015BC-3BC7-4686-97C1-06151B9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B376-E579-4A81-A07F-0D20A9EEB773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A83D-3D1A-4DDA-90F9-8075E61D4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E21C-BE43-428E-A3CE-84BC04B46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9D23A-8FB9-434F-A7D8-533B8F36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6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D7CF-EAB1-4A27-A7D3-2CCF07D2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13" y="365125"/>
            <a:ext cx="11297174" cy="1325563"/>
          </a:xfrm>
        </p:spPr>
        <p:txBody>
          <a:bodyPr>
            <a:normAutofit/>
          </a:bodyPr>
          <a:lstStyle/>
          <a:p>
            <a:r>
              <a:rPr lang="en-US" dirty="0"/>
              <a:t>Factors that drive you to do God’s will?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A0435BE-B92E-4120-A319-C182100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773581"/>
              </p:ext>
            </p:extLst>
          </p:nvPr>
        </p:nvGraphicFramePr>
        <p:xfrm>
          <a:off x="1036320" y="231354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8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90D-0FC8-45E6-80E9-680C29F3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0" y="1709738"/>
            <a:ext cx="8614189" cy="1813637"/>
          </a:xfrm>
        </p:spPr>
        <p:txBody>
          <a:bodyPr>
            <a:normAutofit/>
          </a:bodyPr>
          <a:lstStyle/>
          <a:p>
            <a:r>
              <a:rPr lang="en-US" dirty="0"/>
              <a:t>And sometimes we </a:t>
            </a:r>
            <a:br>
              <a:rPr lang="en-US" dirty="0"/>
            </a:br>
            <a:r>
              <a:rPr lang="en-US" dirty="0"/>
              <a:t>don’t feel compelled at all</a:t>
            </a:r>
          </a:p>
        </p:txBody>
      </p:sp>
    </p:spTree>
    <p:extLst>
      <p:ext uri="{BB962C8B-B14F-4D97-AF65-F5344CB8AC3E}">
        <p14:creationId xmlns:p14="http://schemas.microsoft.com/office/powerpoint/2010/main" val="230890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1420-F4F8-4951-AF12-FFC8C195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788"/>
          </a:xfrm>
        </p:spPr>
        <p:txBody>
          <a:bodyPr/>
          <a:lstStyle/>
          <a:p>
            <a:r>
              <a:rPr lang="en-US" dirty="0"/>
              <a:t>God’s love compelled Him to…</a:t>
            </a:r>
            <a:br>
              <a:rPr lang="en-US" dirty="0"/>
            </a:br>
            <a:r>
              <a:rPr lang="en-US" dirty="0">
                <a:solidFill>
                  <a:srgbClr val="FF99FF"/>
                </a:solidFill>
              </a:rPr>
              <a:t>Genesis 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CC981-FD6C-4490-8C84-25EA1825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242"/>
            <a:ext cx="10515600" cy="405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man.</a:t>
            </a:r>
          </a:p>
          <a:p>
            <a:r>
              <a:rPr lang="en-US" dirty="0"/>
              <a:t>Make man in His image and reflect His image.</a:t>
            </a:r>
          </a:p>
          <a:p>
            <a:r>
              <a:rPr lang="en-US" dirty="0"/>
              <a:t>Create a dwelling place for Him and man.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Nothing in scripture explicitly states the above… it is all implied within the biblical relationship between Him and mankind.</a:t>
            </a:r>
          </a:p>
        </p:txBody>
      </p:sp>
    </p:spTree>
    <p:extLst>
      <p:ext uri="{BB962C8B-B14F-4D97-AF65-F5344CB8AC3E}">
        <p14:creationId xmlns:p14="http://schemas.microsoft.com/office/powerpoint/2010/main" val="323063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59A43-FD4A-47F8-B925-786ECB03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0" y="2176670"/>
            <a:ext cx="8614189" cy="2763078"/>
          </a:xfrm>
        </p:spPr>
        <p:txBody>
          <a:bodyPr>
            <a:normAutofit fontScale="90000"/>
          </a:bodyPr>
          <a:lstStyle/>
          <a:p>
            <a:r>
              <a:rPr lang="en-US" dirty="0"/>
              <a:t>Even when man sinned…</a:t>
            </a:r>
            <a:br>
              <a:rPr lang="en-US" dirty="0"/>
            </a:br>
            <a:br>
              <a:rPr lang="en-US" dirty="0"/>
            </a:br>
            <a:r>
              <a:rPr lang="en-US" sz="4900" i="1" dirty="0"/>
              <a:t>“God so loved the world, that </a:t>
            </a:r>
            <a:br>
              <a:rPr lang="en-US" sz="4900" i="1" dirty="0"/>
            </a:br>
            <a:r>
              <a:rPr lang="en-US" sz="4900" i="1" dirty="0"/>
              <a:t>He gave His only begotten Son...</a:t>
            </a:r>
            <a:r>
              <a:rPr lang="en-US" sz="4900" dirty="0"/>
              <a:t>”</a:t>
            </a:r>
            <a:br>
              <a:rPr lang="en-US" sz="4900" dirty="0"/>
            </a:br>
            <a:r>
              <a:rPr lang="en-US" sz="4900" dirty="0">
                <a:solidFill>
                  <a:srgbClr val="FF99FF"/>
                </a:solidFill>
              </a:rPr>
              <a:t>(John 3:16)</a:t>
            </a:r>
            <a:endParaRPr lang="en-US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33BC-8132-43FF-9968-FD0B4377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cannot be forced </a:t>
            </a:r>
            <a:br>
              <a:rPr lang="en-US" dirty="0"/>
            </a:br>
            <a:r>
              <a:rPr lang="en-US" dirty="0"/>
              <a:t>into being “compelled”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AA516F2-4FC7-4759-98D5-443B2FB2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49" y="2239860"/>
            <a:ext cx="10894502" cy="3867326"/>
          </a:xfrm>
        </p:spPr>
        <p:txBody>
          <a:bodyPr>
            <a:normAutofit/>
          </a:bodyPr>
          <a:lstStyle/>
          <a:p>
            <a:r>
              <a:rPr lang="en-US" dirty="0"/>
              <a:t>You can be “forced” to obey God.</a:t>
            </a:r>
          </a:p>
          <a:p>
            <a:pPr lvl="1"/>
            <a:r>
              <a:rPr lang="en-US" dirty="0"/>
              <a:t>Example: Crusades</a:t>
            </a:r>
          </a:p>
          <a:p>
            <a:pPr lvl="1"/>
            <a:r>
              <a:rPr lang="en-US" dirty="0"/>
              <a:t>Example: Parents making children “go to church”.</a:t>
            </a:r>
          </a:p>
          <a:p>
            <a:r>
              <a:rPr lang="en-US" dirty="0"/>
              <a:t>But, you cannot be forced to “love God”:</a:t>
            </a:r>
          </a:p>
          <a:p>
            <a:r>
              <a:rPr lang="en-US" dirty="0"/>
              <a:t>Yet, that is exactly what God commands by those who declare to have a relationship with Him. </a:t>
            </a:r>
            <a:r>
              <a:rPr lang="en-US" dirty="0" err="1">
                <a:solidFill>
                  <a:srgbClr val="FF99FF"/>
                </a:solidFill>
              </a:rPr>
              <a:t>Deut</a:t>
            </a:r>
            <a:r>
              <a:rPr lang="en-US" dirty="0">
                <a:solidFill>
                  <a:srgbClr val="FF99FF"/>
                </a:solidFill>
              </a:rPr>
              <a:t> 6:5</a:t>
            </a:r>
          </a:p>
        </p:txBody>
      </p:sp>
    </p:spTree>
    <p:extLst>
      <p:ext uri="{BB962C8B-B14F-4D97-AF65-F5344CB8AC3E}">
        <p14:creationId xmlns:p14="http://schemas.microsoft.com/office/powerpoint/2010/main" val="385219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8C61-89C5-409C-BDAE-6CC01454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59" y="365125"/>
            <a:ext cx="11062282" cy="1061003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become compelled to love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72EF-99F9-4845-9204-D8AF9D29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1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You’re compelled to “do” because of what has been done to/for you. </a:t>
            </a:r>
          </a:p>
          <a:p>
            <a:pPr lvl="1"/>
            <a:r>
              <a:rPr lang="en-US" dirty="0"/>
              <a:t>Parable of two debtors: </a:t>
            </a:r>
            <a:r>
              <a:rPr lang="en-US" dirty="0">
                <a:solidFill>
                  <a:srgbClr val="FF99FF"/>
                </a:solidFill>
              </a:rPr>
              <a:t>Lk 7:40-44</a:t>
            </a:r>
          </a:p>
          <a:p>
            <a:pPr lvl="1"/>
            <a:r>
              <a:rPr lang="en-US" dirty="0"/>
              <a:t>Two blind men healed: </a:t>
            </a:r>
            <a:r>
              <a:rPr lang="en-US" dirty="0">
                <a:solidFill>
                  <a:srgbClr val="FF99FF"/>
                </a:solidFill>
              </a:rPr>
              <a:t>Matt 9:27-31</a:t>
            </a:r>
          </a:p>
          <a:p>
            <a:r>
              <a:rPr lang="en-US" dirty="0"/>
              <a:t>It’s not just a knowledge of what God has done for you:</a:t>
            </a:r>
          </a:p>
          <a:p>
            <a:pPr lvl="1"/>
            <a:r>
              <a:rPr lang="en-US" dirty="0"/>
              <a:t>It is a genuine pricking of your heart that compels you. </a:t>
            </a:r>
            <a:r>
              <a:rPr lang="en-US" dirty="0">
                <a:solidFill>
                  <a:srgbClr val="FF99FF"/>
                </a:solidFill>
              </a:rPr>
              <a:t>Cp Acts 2:37</a:t>
            </a:r>
          </a:p>
          <a:p>
            <a:pPr lvl="1"/>
            <a:r>
              <a:rPr lang="en-US" dirty="0"/>
              <a:t>Such moves us from our will to His… out of love. </a:t>
            </a:r>
            <a:br>
              <a:rPr lang="en-US" dirty="0"/>
            </a:br>
            <a:r>
              <a:rPr lang="en-US" dirty="0">
                <a:solidFill>
                  <a:srgbClr val="FF99FF"/>
                </a:solidFill>
              </a:rPr>
              <a:t>2 Co 5:14-15; 1 Jn 4:19</a:t>
            </a:r>
          </a:p>
          <a:p>
            <a:endParaRPr lang="en-US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2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BEF875-1280-46B6-B06E-F9653F64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0" y="1709739"/>
            <a:ext cx="8614189" cy="2216218"/>
          </a:xfrm>
        </p:spPr>
        <p:txBody>
          <a:bodyPr>
            <a:normAutofit fontScale="90000"/>
          </a:bodyPr>
          <a:lstStyle/>
          <a:p>
            <a:r>
              <a:rPr lang="en-US" dirty="0"/>
              <a:t>Are you compelled by the love of God/Christ to do His will?</a:t>
            </a:r>
          </a:p>
        </p:txBody>
      </p:sp>
    </p:spTree>
    <p:extLst>
      <p:ext uri="{BB962C8B-B14F-4D97-AF65-F5344CB8AC3E}">
        <p14:creationId xmlns:p14="http://schemas.microsoft.com/office/powerpoint/2010/main" val="203711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225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Factors that drive you to do God’s will?</vt:lpstr>
      <vt:lpstr>And sometimes we  don’t feel compelled at all</vt:lpstr>
      <vt:lpstr>God’s love compelled Him to… Genesis 1-3</vt:lpstr>
      <vt:lpstr>Even when man sinned…  “God so loved the world, that  He gave His only begotten Son...” (John 3:16)</vt:lpstr>
      <vt:lpstr>You cannot be forced  into being “compelled”</vt:lpstr>
      <vt:lpstr>When you become compelled to love God</vt:lpstr>
      <vt:lpstr>Are you compelled by the love of God/Christ to do His will?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3</cp:revision>
  <dcterms:created xsi:type="dcterms:W3CDTF">2019-03-10T02:21:02Z</dcterms:created>
  <dcterms:modified xsi:type="dcterms:W3CDTF">2019-03-10T04:24:34Z</dcterms:modified>
</cp:coreProperties>
</file>