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57" r:id="rId6"/>
    <p:sldId id="258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DD22C33-68D2-4D08-B077-7D9F56D1FE00}" v="725" dt="2019-03-03T05:52:20.58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36" autoAdjust="0"/>
    <p:restoredTop sz="94660"/>
  </p:normalViewPr>
  <p:slideViewPr>
    <p:cSldViewPr snapToGrid="0">
      <p:cViewPr varScale="1">
        <p:scale>
          <a:sx n="96" d="100"/>
          <a:sy n="96" d="100"/>
        </p:scale>
        <p:origin x="96" y="5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tch Davis" userId="388b89a0e6bb1f2e" providerId="LiveId" clId="{6DD22C33-68D2-4D08-B077-7D9F56D1FE00}"/>
    <pc:docChg chg="undo custSel mod addSld modSld sldOrd modMainMaster">
      <pc:chgData name="Mitch Davis" userId="388b89a0e6bb1f2e" providerId="LiveId" clId="{6DD22C33-68D2-4D08-B077-7D9F56D1FE00}" dt="2019-03-03T05:54:18.285" v="2835" actId="20577"/>
      <pc:docMkLst>
        <pc:docMk/>
      </pc:docMkLst>
      <pc:sldChg chg="delSp modSp">
        <pc:chgData name="Mitch Davis" userId="388b89a0e6bb1f2e" providerId="LiveId" clId="{6DD22C33-68D2-4D08-B077-7D9F56D1FE00}" dt="2019-03-03T03:28:18.972" v="1001" actId="478"/>
        <pc:sldMkLst>
          <pc:docMk/>
          <pc:sldMk cId="4119690888" sldId="256"/>
        </pc:sldMkLst>
        <pc:spChg chg="del mod">
          <ac:chgData name="Mitch Davis" userId="388b89a0e6bb1f2e" providerId="LiveId" clId="{6DD22C33-68D2-4D08-B077-7D9F56D1FE00}" dt="2019-03-03T03:28:18.972" v="1001" actId="478"/>
          <ac:spMkLst>
            <pc:docMk/>
            <pc:sldMk cId="4119690888" sldId="256"/>
            <ac:spMk id="2" creationId="{9018C673-3324-4368-8C0E-4A98485342D3}"/>
          </ac:spMkLst>
        </pc:spChg>
        <pc:spChg chg="del">
          <ac:chgData name="Mitch Davis" userId="388b89a0e6bb1f2e" providerId="LiveId" clId="{6DD22C33-68D2-4D08-B077-7D9F56D1FE00}" dt="2019-03-03T03:28:18.972" v="1001" actId="478"/>
          <ac:spMkLst>
            <pc:docMk/>
            <pc:sldMk cId="4119690888" sldId="256"/>
            <ac:spMk id="3" creationId="{97B96804-CC8A-42FB-A967-857329389F5F}"/>
          </ac:spMkLst>
        </pc:spChg>
      </pc:sldChg>
      <pc:sldChg chg="addSp delSp modSp add mod setBg">
        <pc:chgData name="Mitch Davis" userId="388b89a0e6bb1f2e" providerId="LiveId" clId="{6DD22C33-68D2-4D08-B077-7D9F56D1FE00}" dt="2019-03-03T04:34:19.035" v="2087"/>
        <pc:sldMkLst>
          <pc:docMk/>
          <pc:sldMk cId="2594003165" sldId="257"/>
        </pc:sldMkLst>
        <pc:spChg chg="mod">
          <ac:chgData name="Mitch Davis" userId="388b89a0e6bb1f2e" providerId="LiveId" clId="{6DD22C33-68D2-4D08-B077-7D9F56D1FE00}" dt="2019-03-03T03:31:18.264" v="1259" actId="26606"/>
          <ac:spMkLst>
            <pc:docMk/>
            <pc:sldMk cId="2594003165" sldId="257"/>
            <ac:spMk id="2" creationId="{886BC7E2-30DA-4451-AB8D-AE2FFABC2AD9}"/>
          </ac:spMkLst>
        </pc:spChg>
        <pc:spChg chg="del mod">
          <ac:chgData name="Mitch Davis" userId="388b89a0e6bb1f2e" providerId="LiveId" clId="{6DD22C33-68D2-4D08-B077-7D9F56D1FE00}" dt="2019-03-03T03:31:18.264" v="1259" actId="26606"/>
          <ac:spMkLst>
            <pc:docMk/>
            <pc:sldMk cId="2594003165" sldId="257"/>
            <ac:spMk id="3" creationId="{8D39D146-821B-4DF3-A27D-430B8134B5C2}"/>
          </ac:spMkLst>
        </pc:spChg>
        <pc:spChg chg="add">
          <ac:chgData name="Mitch Davis" userId="388b89a0e6bb1f2e" providerId="LiveId" clId="{6DD22C33-68D2-4D08-B077-7D9F56D1FE00}" dt="2019-03-03T03:31:18.264" v="1259" actId="26606"/>
          <ac:spMkLst>
            <pc:docMk/>
            <pc:sldMk cId="2594003165" sldId="257"/>
            <ac:spMk id="10" creationId="{46C2E80F-49A6-4372-B103-219D417A55ED}"/>
          </ac:spMkLst>
        </pc:spChg>
        <pc:graphicFrameChg chg="add mod">
          <ac:chgData name="Mitch Davis" userId="388b89a0e6bb1f2e" providerId="LiveId" clId="{6DD22C33-68D2-4D08-B077-7D9F56D1FE00}" dt="2019-03-03T04:34:19.035" v="2087"/>
          <ac:graphicFrameMkLst>
            <pc:docMk/>
            <pc:sldMk cId="2594003165" sldId="257"/>
            <ac:graphicFrameMk id="5" creationId="{BCF66C65-2C34-423D-ABE0-AAA5852B4FFD}"/>
          </ac:graphicFrameMkLst>
        </pc:graphicFrameChg>
      </pc:sldChg>
      <pc:sldChg chg="addSp delSp modSp add mod setBg">
        <pc:chgData name="Mitch Davis" userId="388b89a0e6bb1f2e" providerId="LiveId" clId="{6DD22C33-68D2-4D08-B077-7D9F56D1FE00}" dt="2019-03-03T05:30:44.839" v="2508" actId="20577"/>
        <pc:sldMkLst>
          <pc:docMk/>
          <pc:sldMk cId="381763641" sldId="258"/>
        </pc:sldMkLst>
        <pc:spChg chg="mod">
          <ac:chgData name="Mitch Davis" userId="388b89a0e6bb1f2e" providerId="LiveId" clId="{6DD22C33-68D2-4D08-B077-7D9F56D1FE00}" dt="2019-03-03T03:32:31.395" v="1276" actId="20577"/>
          <ac:spMkLst>
            <pc:docMk/>
            <pc:sldMk cId="381763641" sldId="258"/>
            <ac:spMk id="2" creationId="{0B2ACEAC-EAE2-43D6-91C4-753C7F4DDE79}"/>
          </ac:spMkLst>
        </pc:spChg>
        <pc:spChg chg="add del mod">
          <ac:chgData name="Mitch Davis" userId="388b89a0e6bb1f2e" providerId="LiveId" clId="{6DD22C33-68D2-4D08-B077-7D9F56D1FE00}" dt="2019-03-03T03:32:14.025" v="1267" actId="26606"/>
          <ac:spMkLst>
            <pc:docMk/>
            <pc:sldMk cId="381763641" sldId="258"/>
            <ac:spMk id="3" creationId="{C9BEB81B-A028-4E1B-96ED-702BE2477637}"/>
          </ac:spMkLst>
        </pc:spChg>
        <pc:spChg chg="add mod">
          <ac:chgData name="Mitch Davis" userId="388b89a0e6bb1f2e" providerId="LiveId" clId="{6DD22C33-68D2-4D08-B077-7D9F56D1FE00}" dt="2019-03-03T05:22:19.384" v="2443" actId="1035"/>
          <ac:spMkLst>
            <pc:docMk/>
            <pc:sldMk cId="381763641" sldId="258"/>
            <ac:spMk id="5" creationId="{58D01372-B23D-4922-B093-BE464913086F}"/>
          </ac:spMkLst>
        </pc:spChg>
        <pc:spChg chg="add del">
          <ac:chgData name="Mitch Davis" userId="388b89a0e6bb1f2e" providerId="LiveId" clId="{6DD22C33-68D2-4D08-B077-7D9F56D1FE00}" dt="2019-03-03T03:32:07.676" v="1264" actId="26606"/>
          <ac:spMkLst>
            <pc:docMk/>
            <pc:sldMk cId="381763641" sldId="258"/>
            <ac:spMk id="10" creationId="{46C2E80F-49A6-4372-B103-219D417A55ED}"/>
          </ac:spMkLst>
        </pc:spChg>
        <pc:spChg chg="add del">
          <ac:chgData name="Mitch Davis" userId="388b89a0e6bb1f2e" providerId="LiveId" clId="{6DD22C33-68D2-4D08-B077-7D9F56D1FE00}" dt="2019-03-03T03:32:13.956" v="1266" actId="26606"/>
          <ac:spMkLst>
            <pc:docMk/>
            <pc:sldMk cId="381763641" sldId="258"/>
            <ac:spMk id="12" creationId="{46C2E80F-49A6-4372-B103-219D417A55ED}"/>
          </ac:spMkLst>
        </pc:spChg>
        <pc:spChg chg="add">
          <ac:chgData name="Mitch Davis" userId="388b89a0e6bb1f2e" providerId="LiveId" clId="{6DD22C33-68D2-4D08-B077-7D9F56D1FE00}" dt="2019-03-03T03:32:14.025" v="1267" actId="26606"/>
          <ac:spMkLst>
            <pc:docMk/>
            <pc:sldMk cId="381763641" sldId="258"/>
            <ac:spMk id="15" creationId="{46C2E80F-49A6-4372-B103-219D417A55ED}"/>
          </ac:spMkLst>
        </pc:spChg>
        <pc:graphicFrameChg chg="add del">
          <ac:chgData name="Mitch Davis" userId="388b89a0e6bb1f2e" providerId="LiveId" clId="{6DD22C33-68D2-4D08-B077-7D9F56D1FE00}" dt="2019-03-03T03:32:07.676" v="1264" actId="26606"/>
          <ac:graphicFrameMkLst>
            <pc:docMk/>
            <pc:sldMk cId="381763641" sldId="258"/>
            <ac:graphicFrameMk id="5" creationId="{D3F5278D-1B00-44CD-9875-8CB2F7D1D5B0}"/>
          </ac:graphicFrameMkLst>
        </pc:graphicFrameChg>
        <pc:graphicFrameChg chg="add del">
          <ac:chgData name="Mitch Davis" userId="388b89a0e6bb1f2e" providerId="LiveId" clId="{6DD22C33-68D2-4D08-B077-7D9F56D1FE00}" dt="2019-03-03T03:32:13.956" v="1266" actId="26606"/>
          <ac:graphicFrameMkLst>
            <pc:docMk/>
            <pc:sldMk cId="381763641" sldId="258"/>
            <ac:graphicFrameMk id="13" creationId="{CFD3F489-9625-44B7-8C64-3407FEB7737B}"/>
          </ac:graphicFrameMkLst>
        </pc:graphicFrameChg>
        <pc:graphicFrameChg chg="add mod">
          <ac:chgData name="Mitch Davis" userId="388b89a0e6bb1f2e" providerId="LiveId" clId="{6DD22C33-68D2-4D08-B077-7D9F56D1FE00}" dt="2019-03-03T05:30:44.839" v="2508" actId="20577"/>
          <ac:graphicFrameMkLst>
            <pc:docMk/>
            <pc:sldMk cId="381763641" sldId="258"/>
            <ac:graphicFrameMk id="16" creationId="{D3F5278D-1B00-44CD-9875-8CB2F7D1D5B0}"/>
          </ac:graphicFrameMkLst>
        </pc:graphicFrameChg>
      </pc:sldChg>
      <pc:sldChg chg="modSp add">
        <pc:chgData name="Mitch Davis" userId="388b89a0e6bb1f2e" providerId="LiveId" clId="{6DD22C33-68D2-4D08-B077-7D9F56D1FE00}" dt="2019-03-03T03:18:49.102" v="721"/>
        <pc:sldMkLst>
          <pc:docMk/>
          <pc:sldMk cId="2614534020" sldId="259"/>
        </pc:sldMkLst>
        <pc:spChg chg="mod">
          <ac:chgData name="Mitch Davis" userId="388b89a0e6bb1f2e" providerId="LiveId" clId="{6DD22C33-68D2-4D08-B077-7D9F56D1FE00}" dt="2019-02-27T19:19:52.247" v="194" actId="20577"/>
          <ac:spMkLst>
            <pc:docMk/>
            <pc:sldMk cId="2614534020" sldId="259"/>
            <ac:spMk id="2" creationId="{4639DEE4-324B-42F6-9D7B-EC9B35071E6B}"/>
          </ac:spMkLst>
        </pc:spChg>
        <pc:spChg chg="mod">
          <ac:chgData name="Mitch Davis" userId="388b89a0e6bb1f2e" providerId="LiveId" clId="{6DD22C33-68D2-4D08-B077-7D9F56D1FE00}" dt="2019-03-03T03:18:49.102" v="721"/>
          <ac:spMkLst>
            <pc:docMk/>
            <pc:sldMk cId="2614534020" sldId="259"/>
            <ac:spMk id="3" creationId="{788B9521-B47D-4C53-A7DE-573A33B80BA7}"/>
          </ac:spMkLst>
        </pc:spChg>
      </pc:sldChg>
      <pc:sldChg chg="modSp add">
        <pc:chgData name="Mitch Davis" userId="388b89a0e6bb1f2e" providerId="LiveId" clId="{6DD22C33-68D2-4D08-B077-7D9F56D1FE00}" dt="2019-03-03T03:22:09.714" v="881" actId="20577"/>
        <pc:sldMkLst>
          <pc:docMk/>
          <pc:sldMk cId="3590698275" sldId="260"/>
        </pc:sldMkLst>
        <pc:spChg chg="mod">
          <ac:chgData name="Mitch Davis" userId="388b89a0e6bb1f2e" providerId="LiveId" clId="{6DD22C33-68D2-4D08-B077-7D9F56D1FE00}" dt="2019-03-03T03:19:04.483" v="726" actId="20577"/>
          <ac:spMkLst>
            <pc:docMk/>
            <pc:sldMk cId="3590698275" sldId="260"/>
            <ac:spMk id="2" creationId="{544FB3B4-45E7-4C7C-9C19-7533B11A608B}"/>
          </ac:spMkLst>
        </pc:spChg>
        <pc:spChg chg="mod">
          <ac:chgData name="Mitch Davis" userId="388b89a0e6bb1f2e" providerId="LiveId" clId="{6DD22C33-68D2-4D08-B077-7D9F56D1FE00}" dt="2019-03-03T03:22:09.714" v="881" actId="20577"/>
          <ac:spMkLst>
            <pc:docMk/>
            <pc:sldMk cId="3590698275" sldId="260"/>
            <ac:spMk id="3" creationId="{51714D55-3D48-4194-ADC0-23DDBF5432FF}"/>
          </ac:spMkLst>
        </pc:spChg>
      </pc:sldChg>
      <pc:sldChg chg="addSp delSp modSp add mod setBg">
        <pc:chgData name="Mitch Davis" userId="388b89a0e6bb1f2e" providerId="LiveId" clId="{6DD22C33-68D2-4D08-B077-7D9F56D1FE00}" dt="2019-03-03T03:28:42.496" v="1019" actId="404"/>
        <pc:sldMkLst>
          <pc:docMk/>
          <pc:sldMk cId="2019177665" sldId="261"/>
        </pc:sldMkLst>
        <pc:spChg chg="del">
          <ac:chgData name="Mitch Davis" userId="388b89a0e6bb1f2e" providerId="LiveId" clId="{6DD22C33-68D2-4D08-B077-7D9F56D1FE00}" dt="2019-03-03T03:23:12.808" v="933"/>
          <ac:spMkLst>
            <pc:docMk/>
            <pc:sldMk cId="2019177665" sldId="261"/>
            <ac:spMk id="2" creationId="{6F1A7354-6599-49E9-812B-7F1EA3FD9CA8}"/>
          </ac:spMkLst>
        </pc:spChg>
        <pc:spChg chg="del">
          <ac:chgData name="Mitch Davis" userId="388b89a0e6bb1f2e" providerId="LiveId" clId="{6DD22C33-68D2-4D08-B077-7D9F56D1FE00}" dt="2019-03-03T03:23:12.808" v="933"/>
          <ac:spMkLst>
            <pc:docMk/>
            <pc:sldMk cId="2019177665" sldId="261"/>
            <ac:spMk id="3" creationId="{A8AC6FFF-1B43-40D4-9059-6F819997273A}"/>
          </ac:spMkLst>
        </pc:spChg>
        <pc:spChg chg="add mod ord">
          <ac:chgData name="Mitch Davis" userId="388b89a0e6bb1f2e" providerId="LiveId" clId="{6DD22C33-68D2-4D08-B077-7D9F56D1FE00}" dt="2019-03-03T03:28:42.496" v="1019" actId="404"/>
          <ac:spMkLst>
            <pc:docMk/>
            <pc:sldMk cId="2019177665" sldId="261"/>
            <ac:spMk id="4" creationId="{1E8CACD6-840F-45A4-8677-757FE89392A2}"/>
          </ac:spMkLst>
        </pc:spChg>
        <pc:spChg chg="add del mod">
          <ac:chgData name="Mitch Davis" userId="388b89a0e6bb1f2e" providerId="LiveId" clId="{6DD22C33-68D2-4D08-B077-7D9F56D1FE00}" dt="2019-03-03T03:27:36.889" v="964" actId="478"/>
          <ac:spMkLst>
            <pc:docMk/>
            <pc:sldMk cId="2019177665" sldId="261"/>
            <ac:spMk id="5" creationId="{E51B544B-ECE8-4B14-9C86-D695B02940DF}"/>
          </ac:spMkLst>
        </pc:spChg>
        <pc:spChg chg="add del">
          <ac:chgData name="Mitch Davis" userId="388b89a0e6bb1f2e" providerId="LiveId" clId="{6DD22C33-68D2-4D08-B077-7D9F56D1FE00}" dt="2019-03-03T03:25:49.251" v="946" actId="26606"/>
          <ac:spMkLst>
            <pc:docMk/>
            <pc:sldMk cId="2019177665" sldId="261"/>
            <ac:spMk id="10" creationId="{23962611-DFD5-4092-AAFD-559E3DFCE2C9}"/>
          </ac:spMkLst>
        </pc:spChg>
        <pc:spChg chg="add del">
          <ac:chgData name="Mitch Davis" userId="388b89a0e6bb1f2e" providerId="LiveId" clId="{6DD22C33-68D2-4D08-B077-7D9F56D1FE00}" dt="2019-03-03T03:23:39.126" v="937" actId="26606"/>
          <ac:spMkLst>
            <pc:docMk/>
            <pc:sldMk cId="2019177665" sldId="261"/>
            <ac:spMk id="17" creationId="{6BDBA639-2A71-4A60-A71A-FF1836F546CE}"/>
          </ac:spMkLst>
        </pc:spChg>
        <pc:spChg chg="add del">
          <ac:chgData name="Mitch Davis" userId="388b89a0e6bb1f2e" providerId="LiveId" clId="{6DD22C33-68D2-4D08-B077-7D9F56D1FE00}" dt="2019-03-03T03:23:39.126" v="937" actId="26606"/>
          <ac:spMkLst>
            <pc:docMk/>
            <pc:sldMk cId="2019177665" sldId="261"/>
            <ac:spMk id="40" creationId="{D9C506D7-84CB-4057-A44A-465313E78538}"/>
          </ac:spMkLst>
        </pc:spChg>
        <pc:spChg chg="add del">
          <ac:chgData name="Mitch Davis" userId="388b89a0e6bb1f2e" providerId="LiveId" clId="{6DD22C33-68D2-4D08-B077-7D9F56D1FE00}" dt="2019-03-03T03:23:39.126" v="937" actId="26606"/>
          <ac:spMkLst>
            <pc:docMk/>
            <pc:sldMk cId="2019177665" sldId="261"/>
            <ac:spMk id="42" creationId="{7842FC68-61FD-4700-8A22-BB8B071884DB}"/>
          </ac:spMkLst>
        </pc:spChg>
        <pc:spChg chg="add del">
          <ac:chgData name="Mitch Davis" userId="388b89a0e6bb1f2e" providerId="LiveId" clId="{6DD22C33-68D2-4D08-B077-7D9F56D1FE00}" dt="2019-03-03T03:23:41.242" v="939" actId="26606"/>
          <ac:spMkLst>
            <pc:docMk/>
            <pc:sldMk cId="2019177665" sldId="261"/>
            <ac:spMk id="44" creationId="{25168E7B-6D42-4B3A-B7A1-17D4C49EC903}"/>
          </ac:spMkLst>
        </pc:spChg>
        <pc:spChg chg="add del">
          <ac:chgData name="Mitch Davis" userId="388b89a0e6bb1f2e" providerId="LiveId" clId="{6DD22C33-68D2-4D08-B077-7D9F56D1FE00}" dt="2019-03-03T03:24:08.795" v="941" actId="26606"/>
          <ac:spMkLst>
            <pc:docMk/>
            <pc:sldMk cId="2019177665" sldId="261"/>
            <ac:spMk id="47" creationId="{23962611-DFD5-4092-AAFD-559E3DFCE2C9}"/>
          </ac:spMkLst>
        </pc:spChg>
        <pc:spChg chg="add del">
          <ac:chgData name="Mitch Davis" userId="388b89a0e6bb1f2e" providerId="LiveId" clId="{6DD22C33-68D2-4D08-B077-7D9F56D1FE00}" dt="2019-03-03T03:25:48.477" v="945" actId="26606"/>
          <ac:spMkLst>
            <pc:docMk/>
            <pc:sldMk cId="2019177665" sldId="261"/>
            <ac:spMk id="50" creationId="{86197D16-FE75-4A0E-A0C9-28C0F04A43DF}"/>
          </ac:spMkLst>
        </pc:spChg>
        <pc:grpChg chg="add del">
          <ac:chgData name="Mitch Davis" userId="388b89a0e6bb1f2e" providerId="LiveId" clId="{6DD22C33-68D2-4D08-B077-7D9F56D1FE00}" dt="2019-03-03T03:23:39.126" v="937" actId="26606"/>
          <ac:grpSpMkLst>
            <pc:docMk/>
            <pc:sldMk cId="2019177665" sldId="261"/>
            <ac:grpSpMk id="19" creationId="{5E208A8B-5EBD-4532-BE72-26414FA7CFF6}"/>
          </ac:grpSpMkLst>
        </pc:grpChg>
        <pc:picChg chg="add del">
          <ac:chgData name="Mitch Davis" userId="388b89a0e6bb1f2e" providerId="LiveId" clId="{6DD22C33-68D2-4D08-B077-7D9F56D1FE00}" dt="2019-03-03T03:25:49.251" v="946" actId="26606"/>
          <ac:picMkLst>
            <pc:docMk/>
            <pc:sldMk cId="2019177665" sldId="261"/>
            <ac:picMk id="12" creationId="{2270F1FA-0425-408F-9861-80BF5AFB276D}"/>
          </ac:picMkLst>
        </pc:picChg>
        <pc:picChg chg="add del">
          <ac:chgData name="Mitch Davis" userId="388b89a0e6bb1f2e" providerId="LiveId" clId="{6DD22C33-68D2-4D08-B077-7D9F56D1FE00}" dt="2019-03-03T03:23:41.242" v="939" actId="26606"/>
          <ac:picMkLst>
            <pc:docMk/>
            <pc:sldMk cId="2019177665" sldId="261"/>
            <ac:picMk id="45" creationId="{98A030C2-9F23-4593-9F99-7B73C232A4C9}"/>
          </ac:picMkLst>
        </pc:picChg>
        <pc:picChg chg="add del">
          <ac:chgData name="Mitch Davis" userId="388b89a0e6bb1f2e" providerId="LiveId" clId="{6DD22C33-68D2-4D08-B077-7D9F56D1FE00}" dt="2019-03-03T03:24:08.795" v="941" actId="26606"/>
          <ac:picMkLst>
            <pc:docMk/>
            <pc:sldMk cId="2019177665" sldId="261"/>
            <ac:picMk id="48" creationId="{2270F1FA-0425-408F-9861-80BF5AFB276D}"/>
          </ac:picMkLst>
        </pc:picChg>
        <pc:picChg chg="add del">
          <ac:chgData name="Mitch Davis" userId="388b89a0e6bb1f2e" providerId="LiveId" clId="{6DD22C33-68D2-4D08-B077-7D9F56D1FE00}" dt="2019-03-03T03:25:48.477" v="945" actId="26606"/>
          <ac:picMkLst>
            <pc:docMk/>
            <pc:sldMk cId="2019177665" sldId="261"/>
            <ac:picMk id="51" creationId="{FA8FCEC6-4B30-4FF2-8B32-504BEAEA3A16}"/>
          </ac:picMkLst>
        </pc:picChg>
      </pc:sldChg>
      <pc:sldChg chg="addSp delSp modSp add mod setBg">
        <pc:chgData name="Mitch Davis" userId="388b89a0e6bb1f2e" providerId="LiveId" clId="{6DD22C33-68D2-4D08-B077-7D9F56D1FE00}" dt="2019-03-03T04:33:18.531" v="2050" actId="207"/>
        <pc:sldMkLst>
          <pc:docMk/>
          <pc:sldMk cId="2604610677" sldId="262"/>
        </pc:sldMkLst>
        <pc:spChg chg="mod">
          <ac:chgData name="Mitch Davis" userId="388b89a0e6bb1f2e" providerId="LiveId" clId="{6DD22C33-68D2-4D08-B077-7D9F56D1FE00}" dt="2019-03-03T03:45:52.699" v="1472" actId="26606"/>
          <ac:spMkLst>
            <pc:docMk/>
            <pc:sldMk cId="2604610677" sldId="262"/>
            <ac:spMk id="2" creationId="{AED40C56-E9E7-4BBE-AC4E-DC3360377B3C}"/>
          </ac:spMkLst>
        </pc:spChg>
        <pc:spChg chg="del mod">
          <ac:chgData name="Mitch Davis" userId="388b89a0e6bb1f2e" providerId="LiveId" clId="{6DD22C33-68D2-4D08-B077-7D9F56D1FE00}" dt="2019-03-03T03:45:52.699" v="1472" actId="26606"/>
          <ac:spMkLst>
            <pc:docMk/>
            <pc:sldMk cId="2604610677" sldId="262"/>
            <ac:spMk id="3" creationId="{3D4BBB45-B9BF-485B-81EF-A67ACBF815B4}"/>
          </ac:spMkLst>
        </pc:spChg>
        <pc:spChg chg="add">
          <ac:chgData name="Mitch Davis" userId="388b89a0e6bb1f2e" providerId="LiveId" clId="{6DD22C33-68D2-4D08-B077-7D9F56D1FE00}" dt="2019-03-03T03:45:52.699" v="1472" actId="26606"/>
          <ac:spMkLst>
            <pc:docMk/>
            <pc:sldMk cId="2604610677" sldId="262"/>
            <ac:spMk id="10" creationId="{46C2E80F-49A6-4372-B103-219D417A55ED}"/>
          </ac:spMkLst>
        </pc:spChg>
        <pc:graphicFrameChg chg="add mod">
          <ac:chgData name="Mitch Davis" userId="388b89a0e6bb1f2e" providerId="LiveId" clId="{6DD22C33-68D2-4D08-B077-7D9F56D1FE00}" dt="2019-03-03T04:33:18.531" v="2050" actId="207"/>
          <ac:graphicFrameMkLst>
            <pc:docMk/>
            <pc:sldMk cId="2604610677" sldId="262"/>
            <ac:graphicFrameMk id="5" creationId="{C836E716-32A2-4837-B268-A3B9B77C912B}"/>
          </ac:graphicFrameMkLst>
        </pc:graphicFrameChg>
      </pc:sldChg>
      <pc:sldChg chg="addSp delSp modSp add mod setBg">
        <pc:chgData name="Mitch Davis" userId="388b89a0e6bb1f2e" providerId="LiveId" clId="{6DD22C33-68D2-4D08-B077-7D9F56D1FE00}" dt="2019-03-03T04:27:49.309" v="1994" actId="207"/>
        <pc:sldMkLst>
          <pc:docMk/>
          <pc:sldMk cId="4192380118" sldId="263"/>
        </pc:sldMkLst>
        <pc:spChg chg="mod">
          <ac:chgData name="Mitch Davis" userId="388b89a0e6bb1f2e" providerId="LiveId" clId="{6DD22C33-68D2-4D08-B077-7D9F56D1FE00}" dt="2019-03-03T03:53:12.974" v="1638" actId="114"/>
          <ac:spMkLst>
            <pc:docMk/>
            <pc:sldMk cId="4192380118" sldId="263"/>
            <ac:spMk id="2" creationId="{28BCA385-AE34-4667-B078-10F822AE4455}"/>
          </ac:spMkLst>
        </pc:spChg>
        <pc:spChg chg="del mod">
          <ac:chgData name="Mitch Davis" userId="388b89a0e6bb1f2e" providerId="LiveId" clId="{6DD22C33-68D2-4D08-B077-7D9F56D1FE00}" dt="2019-03-03T03:52:50.565" v="1615" actId="478"/>
          <ac:spMkLst>
            <pc:docMk/>
            <pc:sldMk cId="4192380118" sldId="263"/>
            <ac:spMk id="3" creationId="{E398E1F6-8AA6-457E-A9A4-365B4611323C}"/>
          </ac:spMkLst>
        </pc:spChg>
        <pc:spChg chg="add mod">
          <ac:chgData name="Mitch Davis" userId="388b89a0e6bb1f2e" providerId="LiveId" clId="{6DD22C33-68D2-4D08-B077-7D9F56D1FE00}" dt="2019-03-03T04:27:40.424" v="1991" actId="207"/>
          <ac:spMkLst>
            <pc:docMk/>
            <pc:sldMk cId="4192380118" sldId="263"/>
            <ac:spMk id="4" creationId="{559BA4EC-A85B-4F40-B459-3E551F505C39}"/>
          </ac:spMkLst>
        </pc:spChg>
        <pc:spChg chg="add">
          <ac:chgData name="Mitch Davis" userId="388b89a0e6bb1f2e" providerId="LiveId" clId="{6DD22C33-68D2-4D08-B077-7D9F56D1FE00}" dt="2019-03-03T03:52:42.075" v="1614" actId="26606"/>
          <ac:spMkLst>
            <pc:docMk/>
            <pc:sldMk cId="4192380118" sldId="263"/>
            <ac:spMk id="10" creationId="{46C2E80F-49A6-4372-B103-219D417A55ED}"/>
          </ac:spMkLst>
        </pc:spChg>
        <pc:graphicFrameChg chg="add mod">
          <ac:chgData name="Mitch Davis" userId="388b89a0e6bb1f2e" providerId="LiveId" clId="{6DD22C33-68D2-4D08-B077-7D9F56D1FE00}" dt="2019-03-03T04:27:49.309" v="1994" actId="207"/>
          <ac:graphicFrameMkLst>
            <pc:docMk/>
            <pc:sldMk cId="4192380118" sldId="263"/>
            <ac:graphicFrameMk id="5" creationId="{66DCCFA3-FDD0-49DF-BC8D-EE1458E1A80A}"/>
          </ac:graphicFrameMkLst>
        </pc:graphicFrameChg>
      </pc:sldChg>
      <pc:sldChg chg="modSp add ord">
        <pc:chgData name="Mitch Davis" userId="388b89a0e6bb1f2e" providerId="LiveId" clId="{6DD22C33-68D2-4D08-B077-7D9F56D1FE00}" dt="2019-03-03T05:03:41.229" v="2255" actId="113"/>
        <pc:sldMkLst>
          <pc:docMk/>
          <pc:sldMk cId="2584721714" sldId="264"/>
        </pc:sldMkLst>
        <pc:spChg chg="mod">
          <ac:chgData name="Mitch Davis" userId="388b89a0e6bb1f2e" providerId="LiveId" clId="{6DD22C33-68D2-4D08-B077-7D9F56D1FE00}" dt="2019-03-03T05:03:41.229" v="2255" actId="113"/>
          <ac:spMkLst>
            <pc:docMk/>
            <pc:sldMk cId="2584721714" sldId="264"/>
            <ac:spMk id="2" creationId="{69DC905D-EE06-46B3-A0D6-EC4B239428A6}"/>
          </ac:spMkLst>
        </pc:spChg>
      </pc:sldChg>
      <pc:sldChg chg="addSp delSp modSp add">
        <pc:chgData name="Mitch Davis" userId="388b89a0e6bb1f2e" providerId="LiveId" clId="{6DD22C33-68D2-4D08-B077-7D9F56D1FE00}" dt="2019-03-03T05:54:18.285" v="2835" actId="20577"/>
        <pc:sldMkLst>
          <pc:docMk/>
          <pc:sldMk cId="1040793227" sldId="265"/>
        </pc:sldMkLst>
        <pc:spChg chg="del">
          <ac:chgData name="Mitch Davis" userId="388b89a0e6bb1f2e" providerId="LiveId" clId="{6DD22C33-68D2-4D08-B077-7D9F56D1FE00}" dt="2019-03-03T05:03:55.921" v="2257"/>
          <ac:spMkLst>
            <pc:docMk/>
            <pc:sldMk cId="1040793227" sldId="265"/>
            <ac:spMk id="2" creationId="{E64CE44B-0120-47BD-B3AE-21B0A7301CC5}"/>
          </ac:spMkLst>
        </pc:spChg>
        <pc:spChg chg="add mod">
          <ac:chgData name="Mitch Davis" userId="388b89a0e6bb1f2e" providerId="LiveId" clId="{6DD22C33-68D2-4D08-B077-7D9F56D1FE00}" dt="2019-03-03T05:42:28.091" v="2679" actId="14100"/>
          <ac:spMkLst>
            <pc:docMk/>
            <pc:sldMk cId="1040793227" sldId="265"/>
            <ac:spMk id="3" creationId="{BF7818AC-C7C9-4DF5-ACEA-93FDAE987584}"/>
          </ac:spMkLst>
        </pc:spChg>
        <pc:spChg chg="add del mod">
          <ac:chgData name="Mitch Davis" userId="388b89a0e6bb1f2e" providerId="LiveId" clId="{6DD22C33-68D2-4D08-B077-7D9F56D1FE00}" dt="2019-03-03T05:04:56.249" v="2285"/>
          <ac:spMkLst>
            <pc:docMk/>
            <pc:sldMk cId="1040793227" sldId="265"/>
            <ac:spMk id="4" creationId="{ACC9769A-270E-4891-BA01-55AE205D85E7}"/>
          </ac:spMkLst>
        </pc:spChg>
        <pc:spChg chg="add mod">
          <ac:chgData name="Mitch Davis" userId="388b89a0e6bb1f2e" providerId="LiveId" clId="{6DD22C33-68D2-4D08-B077-7D9F56D1FE00}" dt="2019-03-03T05:42:25.336" v="2678" actId="1036"/>
          <ac:spMkLst>
            <pc:docMk/>
            <pc:sldMk cId="1040793227" sldId="265"/>
            <ac:spMk id="5" creationId="{5A088782-C72A-4635-8A4A-213F9E32E996}"/>
          </ac:spMkLst>
        </pc:spChg>
        <pc:spChg chg="add mod">
          <ac:chgData name="Mitch Davis" userId="388b89a0e6bb1f2e" providerId="LiveId" clId="{6DD22C33-68D2-4D08-B077-7D9F56D1FE00}" dt="2019-03-03T05:42:25.336" v="2678" actId="1036"/>
          <ac:spMkLst>
            <pc:docMk/>
            <pc:sldMk cId="1040793227" sldId="265"/>
            <ac:spMk id="6" creationId="{03304EE4-90EA-4F53-975E-28C69FC59B82}"/>
          </ac:spMkLst>
        </pc:spChg>
        <pc:spChg chg="add mod">
          <ac:chgData name="Mitch Davis" userId="388b89a0e6bb1f2e" providerId="LiveId" clId="{6DD22C33-68D2-4D08-B077-7D9F56D1FE00}" dt="2019-03-03T05:42:25.336" v="2678" actId="1036"/>
          <ac:spMkLst>
            <pc:docMk/>
            <pc:sldMk cId="1040793227" sldId="265"/>
            <ac:spMk id="7" creationId="{38DFDA26-9893-45FB-AEC3-79C9A165B228}"/>
          </ac:spMkLst>
        </pc:spChg>
        <pc:spChg chg="add mod">
          <ac:chgData name="Mitch Davis" userId="388b89a0e6bb1f2e" providerId="LiveId" clId="{6DD22C33-68D2-4D08-B077-7D9F56D1FE00}" dt="2019-03-03T05:54:18.285" v="2835" actId="20577"/>
          <ac:spMkLst>
            <pc:docMk/>
            <pc:sldMk cId="1040793227" sldId="265"/>
            <ac:spMk id="8" creationId="{C7A1F1E1-ACC1-4363-9C0F-9F235FF01AE6}"/>
          </ac:spMkLst>
        </pc:spChg>
        <pc:spChg chg="add mod">
          <ac:chgData name="Mitch Davis" userId="388b89a0e6bb1f2e" providerId="LiveId" clId="{6DD22C33-68D2-4D08-B077-7D9F56D1FE00}" dt="2019-03-03T05:35:07.516" v="2527" actId="164"/>
          <ac:spMkLst>
            <pc:docMk/>
            <pc:sldMk cId="1040793227" sldId="265"/>
            <ac:spMk id="9" creationId="{3A5F7F00-CD86-4677-80DA-3F47E120E8FC}"/>
          </ac:spMkLst>
        </pc:spChg>
        <pc:spChg chg="add mod">
          <ac:chgData name="Mitch Davis" userId="388b89a0e6bb1f2e" providerId="LiveId" clId="{6DD22C33-68D2-4D08-B077-7D9F56D1FE00}" dt="2019-03-03T05:35:07.516" v="2527" actId="164"/>
          <ac:spMkLst>
            <pc:docMk/>
            <pc:sldMk cId="1040793227" sldId="265"/>
            <ac:spMk id="10" creationId="{D71A68A0-7834-44B9-8726-EFB37545C943}"/>
          </ac:spMkLst>
        </pc:spChg>
        <pc:spChg chg="add mod">
          <ac:chgData name="Mitch Davis" userId="388b89a0e6bb1f2e" providerId="LiveId" clId="{6DD22C33-68D2-4D08-B077-7D9F56D1FE00}" dt="2019-03-03T05:35:07.516" v="2527" actId="164"/>
          <ac:spMkLst>
            <pc:docMk/>
            <pc:sldMk cId="1040793227" sldId="265"/>
            <ac:spMk id="11" creationId="{86A1581A-2D56-4B47-B4CD-320F1208A9F9}"/>
          </ac:spMkLst>
        </pc:spChg>
        <pc:spChg chg="add mod">
          <ac:chgData name="Mitch Davis" userId="388b89a0e6bb1f2e" providerId="LiveId" clId="{6DD22C33-68D2-4D08-B077-7D9F56D1FE00}" dt="2019-03-03T05:35:07.516" v="2527" actId="164"/>
          <ac:spMkLst>
            <pc:docMk/>
            <pc:sldMk cId="1040793227" sldId="265"/>
            <ac:spMk id="12" creationId="{4543036E-8451-4684-B7B0-5DB9E16F74BD}"/>
          </ac:spMkLst>
        </pc:spChg>
        <pc:spChg chg="add mod">
          <ac:chgData name="Mitch Davis" userId="388b89a0e6bb1f2e" providerId="LiveId" clId="{6DD22C33-68D2-4D08-B077-7D9F56D1FE00}" dt="2019-03-03T05:35:07.516" v="2527" actId="164"/>
          <ac:spMkLst>
            <pc:docMk/>
            <pc:sldMk cId="1040793227" sldId="265"/>
            <ac:spMk id="13" creationId="{A3C76712-468B-4C48-9BF8-238F609521A0}"/>
          </ac:spMkLst>
        </pc:spChg>
        <pc:spChg chg="add mod">
          <ac:chgData name="Mitch Davis" userId="388b89a0e6bb1f2e" providerId="LiveId" clId="{6DD22C33-68D2-4D08-B077-7D9F56D1FE00}" dt="2019-03-03T05:35:07.516" v="2527" actId="164"/>
          <ac:spMkLst>
            <pc:docMk/>
            <pc:sldMk cId="1040793227" sldId="265"/>
            <ac:spMk id="14" creationId="{7FE48A07-7183-40FA-B94B-EBDFDB6BB25F}"/>
          </ac:spMkLst>
        </pc:spChg>
        <pc:spChg chg="add mod">
          <ac:chgData name="Mitch Davis" userId="388b89a0e6bb1f2e" providerId="LiveId" clId="{6DD22C33-68D2-4D08-B077-7D9F56D1FE00}" dt="2019-03-03T05:35:07.516" v="2527" actId="164"/>
          <ac:spMkLst>
            <pc:docMk/>
            <pc:sldMk cId="1040793227" sldId="265"/>
            <ac:spMk id="15" creationId="{D6685305-DA85-4B93-8DDD-24BA8D8F8C65}"/>
          </ac:spMkLst>
        </pc:spChg>
        <pc:spChg chg="add mod">
          <ac:chgData name="Mitch Davis" userId="388b89a0e6bb1f2e" providerId="LiveId" clId="{6DD22C33-68D2-4D08-B077-7D9F56D1FE00}" dt="2019-03-03T05:35:07.516" v="2527" actId="164"/>
          <ac:spMkLst>
            <pc:docMk/>
            <pc:sldMk cId="1040793227" sldId="265"/>
            <ac:spMk id="16" creationId="{52BC13A2-8993-4C6C-9B18-F0518C3921CD}"/>
          </ac:spMkLst>
        </pc:spChg>
        <pc:spChg chg="add mod">
          <ac:chgData name="Mitch Davis" userId="388b89a0e6bb1f2e" providerId="LiveId" clId="{6DD22C33-68D2-4D08-B077-7D9F56D1FE00}" dt="2019-03-03T05:35:07.516" v="2527" actId="164"/>
          <ac:spMkLst>
            <pc:docMk/>
            <pc:sldMk cId="1040793227" sldId="265"/>
            <ac:spMk id="17" creationId="{D40F3B39-305A-4D2C-88EB-F5EE4256E1B8}"/>
          </ac:spMkLst>
        </pc:spChg>
        <pc:spChg chg="add mod">
          <ac:chgData name="Mitch Davis" userId="388b89a0e6bb1f2e" providerId="LiveId" clId="{6DD22C33-68D2-4D08-B077-7D9F56D1FE00}" dt="2019-03-03T05:35:07.516" v="2527" actId="164"/>
          <ac:spMkLst>
            <pc:docMk/>
            <pc:sldMk cId="1040793227" sldId="265"/>
            <ac:spMk id="18" creationId="{C7433761-7EF1-4AB4-9231-D7A2A0AC9901}"/>
          </ac:spMkLst>
        </pc:spChg>
        <pc:spChg chg="add mod">
          <ac:chgData name="Mitch Davis" userId="388b89a0e6bb1f2e" providerId="LiveId" clId="{6DD22C33-68D2-4D08-B077-7D9F56D1FE00}" dt="2019-03-03T05:35:07.516" v="2527" actId="164"/>
          <ac:spMkLst>
            <pc:docMk/>
            <pc:sldMk cId="1040793227" sldId="265"/>
            <ac:spMk id="19" creationId="{35B5F7D9-B2C2-416A-8C7B-68B7F9BB436E}"/>
          </ac:spMkLst>
        </pc:spChg>
        <pc:spChg chg="add mod">
          <ac:chgData name="Mitch Davis" userId="388b89a0e6bb1f2e" providerId="LiveId" clId="{6DD22C33-68D2-4D08-B077-7D9F56D1FE00}" dt="2019-03-03T05:35:07.516" v="2527" actId="164"/>
          <ac:spMkLst>
            <pc:docMk/>
            <pc:sldMk cId="1040793227" sldId="265"/>
            <ac:spMk id="20" creationId="{AB28136B-608E-4BB7-A44E-5C932E56F530}"/>
          </ac:spMkLst>
        </pc:spChg>
        <pc:spChg chg="add mod">
          <ac:chgData name="Mitch Davis" userId="388b89a0e6bb1f2e" providerId="LiveId" clId="{6DD22C33-68D2-4D08-B077-7D9F56D1FE00}" dt="2019-03-03T05:35:07.516" v="2527" actId="164"/>
          <ac:spMkLst>
            <pc:docMk/>
            <pc:sldMk cId="1040793227" sldId="265"/>
            <ac:spMk id="21" creationId="{441199FC-FC9D-4D82-BF18-99D199635229}"/>
          </ac:spMkLst>
        </pc:spChg>
        <pc:grpChg chg="add mod">
          <ac:chgData name="Mitch Davis" userId="388b89a0e6bb1f2e" providerId="LiveId" clId="{6DD22C33-68D2-4D08-B077-7D9F56D1FE00}" dt="2019-03-03T05:42:17.808" v="2661" actId="1035"/>
          <ac:grpSpMkLst>
            <pc:docMk/>
            <pc:sldMk cId="1040793227" sldId="265"/>
            <ac:grpSpMk id="2" creationId="{768267E8-EED7-4FB7-A39B-E9FD6006A3FA}"/>
          </ac:grpSpMkLst>
        </pc:grpChg>
      </pc:sldChg>
      <pc:sldChg chg="addSp delSp modSp add mod setBg">
        <pc:chgData name="Mitch Davis" userId="388b89a0e6bb1f2e" providerId="LiveId" clId="{6DD22C33-68D2-4D08-B077-7D9F56D1FE00}" dt="2019-03-03T05:52:20.581" v="2832" actId="207"/>
        <pc:sldMkLst>
          <pc:docMk/>
          <pc:sldMk cId="1203021055" sldId="266"/>
        </pc:sldMkLst>
        <pc:spChg chg="del">
          <ac:chgData name="Mitch Davis" userId="388b89a0e6bb1f2e" providerId="LiveId" clId="{6DD22C33-68D2-4D08-B077-7D9F56D1FE00}" dt="2019-03-03T05:43:12.409" v="2681"/>
          <ac:spMkLst>
            <pc:docMk/>
            <pc:sldMk cId="1203021055" sldId="266"/>
            <ac:spMk id="2" creationId="{B8E1F499-16F1-44A5-8164-CD769FA6F153}"/>
          </ac:spMkLst>
        </pc:spChg>
        <pc:spChg chg="del">
          <ac:chgData name="Mitch Davis" userId="388b89a0e6bb1f2e" providerId="LiveId" clId="{6DD22C33-68D2-4D08-B077-7D9F56D1FE00}" dt="2019-03-03T05:43:12.409" v="2681"/>
          <ac:spMkLst>
            <pc:docMk/>
            <pc:sldMk cId="1203021055" sldId="266"/>
            <ac:spMk id="3" creationId="{1508B70C-870E-406F-A0BA-5E0844AD95B5}"/>
          </ac:spMkLst>
        </pc:spChg>
        <pc:spChg chg="del">
          <ac:chgData name="Mitch Davis" userId="388b89a0e6bb1f2e" providerId="LiveId" clId="{6DD22C33-68D2-4D08-B077-7D9F56D1FE00}" dt="2019-03-03T05:43:12.409" v="2681"/>
          <ac:spMkLst>
            <pc:docMk/>
            <pc:sldMk cId="1203021055" sldId="266"/>
            <ac:spMk id="4" creationId="{59B9EDB6-9333-42A0-AFE6-554DBC82FB92}"/>
          </ac:spMkLst>
        </pc:spChg>
        <pc:spChg chg="del">
          <ac:chgData name="Mitch Davis" userId="388b89a0e6bb1f2e" providerId="LiveId" clId="{6DD22C33-68D2-4D08-B077-7D9F56D1FE00}" dt="2019-03-03T05:43:12.409" v="2681"/>
          <ac:spMkLst>
            <pc:docMk/>
            <pc:sldMk cId="1203021055" sldId="266"/>
            <ac:spMk id="5" creationId="{6EAA3367-76D4-4EE3-9A67-19526AFB219F}"/>
          </ac:spMkLst>
        </pc:spChg>
        <pc:spChg chg="del">
          <ac:chgData name="Mitch Davis" userId="388b89a0e6bb1f2e" providerId="LiveId" clId="{6DD22C33-68D2-4D08-B077-7D9F56D1FE00}" dt="2019-03-03T05:43:12.409" v="2681"/>
          <ac:spMkLst>
            <pc:docMk/>
            <pc:sldMk cId="1203021055" sldId="266"/>
            <ac:spMk id="6" creationId="{20CB5B57-23F3-4131-B139-DE12C132CF84}"/>
          </ac:spMkLst>
        </pc:spChg>
        <pc:spChg chg="add mod">
          <ac:chgData name="Mitch Davis" userId="388b89a0e6bb1f2e" providerId="LiveId" clId="{6DD22C33-68D2-4D08-B077-7D9F56D1FE00}" dt="2019-03-03T05:49:42.648" v="2809" actId="26606"/>
          <ac:spMkLst>
            <pc:docMk/>
            <pc:sldMk cId="1203021055" sldId="266"/>
            <ac:spMk id="7" creationId="{2852D2E0-9F45-42E5-BBC3-4AFC7D9F1E05}"/>
          </ac:spMkLst>
        </pc:spChg>
        <pc:spChg chg="add del mod">
          <ac:chgData name="Mitch Davis" userId="388b89a0e6bb1f2e" providerId="LiveId" clId="{6DD22C33-68D2-4D08-B077-7D9F56D1FE00}" dt="2019-03-03T05:49:42.648" v="2809" actId="26606"/>
          <ac:spMkLst>
            <pc:docMk/>
            <pc:sldMk cId="1203021055" sldId="266"/>
            <ac:spMk id="8" creationId="{5DE21439-C925-4093-9CF5-0160634F342A}"/>
          </ac:spMkLst>
        </pc:spChg>
        <pc:spChg chg="add">
          <ac:chgData name="Mitch Davis" userId="388b89a0e6bb1f2e" providerId="LiveId" clId="{6DD22C33-68D2-4D08-B077-7D9F56D1FE00}" dt="2019-03-03T05:49:42.648" v="2809" actId="26606"/>
          <ac:spMkLst>
            <pc:docMk/>
            <pc:sldMk cId="1203021055" sldId="266"/>
            <ac:spMk id="11" creationId="{46C2E80F-49A6-4372-B103-219D417A55ED}"/>
          </ac:spMkLst>
        </pc:spChg>
        <pc:spChg chg="add del">
          <ac:chgData name="Mitch Davis" userId="388b89a0e6bb1f2e" providerId="LiveId" clId="{6DD22C33-68D2-4D08-B077-7D9F56D1FE00}" dt="2019-03-03T05:49:19.652" v="2808" actId="26606"/>
          <ac:spMkLst>
            <pc:docMk/>
            <pc:sldMk cId="1203021055" sldId="266"/>
            <ac:spMk id="15" creationId="{46C2E80F-49A6-4372-B103-219D417A55ED}"/>
          </ac:spMkLst>
        </pc:spChg>
        <pc:graphicFrameChg chg="add del">
          <ac:chgData name="Mitch Davis" userId="388b89a0e6bb1f2e" providerId="LiveId" clId="{6DD22C33-68D2-4D08-B077-7D9F56D1FE00}" dt="2019-03-03T05:49:19.652" v="2808" actId="26606"/>
          <ac:graphicFrameMkLst>
            <pc:docMk/>
            <pc:sldMk cId="1203021055" sldId="266"/>
            <ac:graphicFrameMk id="10" creationId="{6E5030EB-FB42-4B13-98EF-F17268F79B34}"/>
          </ac:graphicFrameMkLst>
        </pc:graphicFrameChg>
        <pc:graphicFrameChg chg="add mod">
          <ac:chgData name="Mitch Davis" userId="388b89a0e6bb1f2e" providerId="LiveId" clId="{6DD22C33-68D2-4D08-B077-7D9F56D1FE00}" dt="2019-03-03T05:52:20.581" v="2832" actId="207"/>
          <ac:graphicFrameMkLst>
            <pc:docMk/>
            <pc:sldMk cId="1203021055" sldId="266"/>
            <ac:graphicFrameMk id="12" creationId="{1B981198-6731-4E1E-B7D5-503CBEF36F78}"/>
          </ac:graphicFrameMkLst>
        </pc:graphicFrameChg>
      </pc:sldChg>
      <pc:sldMasterChg chg="modSp setBg modSldLayout">
        <pc:chgData name="Mitch Davis" userId="388b89a0e6bb1f2e" providerId="LiveId" clId="{6DD22C33-68D2-4D08-B077-7D9F56D1FE00}" dt="2019-03-03T03:27:24.167" v="963" actId="403"/>
        <pc:sldMasterMkLst>
          <pc:docMk/>
          <pc:sldMasterMk cId="644953271" sldId="2147483648"/>
        </pc:sldMasterMkLst>
        <pc:spChg chg="mod">
          <ac:chgData name="Mitch Davis" userId="388b89a0e6bb1f2e" providerId="LiveId" clId="{6DD22C33-68D2-4D08-B077-7D9F56D1FE00}" dt="2019-03-03T03:26:27.777" v="953" actId="122"/>
          <ac:spMkLst>
            <pc:docMk/>
            <pc:sldMasterMk cId="644953271" sldId="2147483648"/>
            <ac:spMk id="2" creationId="{FFCD1AE6-9AE6-48B6-B749-F2A3F7E74DD1}"/>
          </ac:spMkLst>
        </pc:spChg>
        <pc:spChg chg="mod">
          <ac:chgData name="Mitch Davis" userId="388b89a0e6bb1f2e" providerId="LiveId" clId="{6DD22C33-68D2-4D08-B077-7D9F56D1FE00}" dt="2019-03-03T03:26:34.443" v="955" actId="179"/>
          <ac:spMkLst>
            <pc:docMk/>
            <pc:sldMasterMk cId="644953271" sldId="2147483648"/>
            <ac:spMk id="3" creationId="{0808ADB8-6FA3-41A9-9DBB-F23CDC27A26D}"/>
          </ac:spMkLst>
        </pc:spChg>
        <pc:sldLayoutChg chg="delSp setBg">
          <pc:chgData name="Mitch Davis" userId="388b89a0e6bb1f2e" providerId="LiveId" clId="{6DD22C33-68D2-4D08-B077-7D9F56D1FE00}" dt="2019-03-03T03:26:59.542" v="958" actId="478"/>
          <pc:sldLayoutMkLst>
            <pc:docMk/>
            <pc:sldMasterMk cId="644953271" sldId="2147483648"/>
            <pc:sldLayoutMk cId="923164653" sldId="2147483649"/>
          </pc:sldLayoutMkLst>
          <pc:spChg chg="del">
            <ac:chgData name="Mitch Davis" userId="388b89a0e6bb1f2e" providerId="LiveId" clId="{6DD22C33-68D2-4D08-B077-7D9F56D1FE00}" dt="2019-03-03T03:26:59.542" v="958" actId="478"/>
            <ac:spMkLst>
              <pc:docMk/>
              <pc:sldMasterMk cId="644953271" sldId="2147483648"/>
              <pc:sldLayoutMk cId="923164653" sldId="2147483649"/>
              <ac:spMk id="2" creationId="{38807FDB-1305-4B86-875B-A96ACAE561B5}"/>
            </ac:spMkLst>
          </pc:spChg>
          <pc:spChg chg="del">
            <ac:chgData name="Mitch Davis" userId="388b89a0e6bb1f2e" providerId="LiveId" clId="{6DD22C33-68D2-4D08-B077-7D9F56D1FE00}" dt="2019-03-03T03:26:59.542" v="958" actId="478"/>
            <ac:spMkLst>
              <pc:docMk/>
              <pc:sldMasterMk cId="644953271" sldId="2147483648"/>
              <pc:sldLayoutMk cId="923164653" sldId="2147483649"/>
              <ac:spMk id="3" creationId="{7F1BA141-62AD-4BF5-AC20-A1F9F3D365CC}"/>
            </ac:spMkLst>
          </pc:spChg>
        </pc:sldLayoutChg>
        <pc:sldLayoutChg chg="delSp modSp setBg">
          <pc:chgData name="Mitch Davis" userId="388b89a0e6bb1f2e" providerId="LiveId" clId="{6DD22C33-68D2-4D08-B077-7D9F56D1FE00}" dt="2019-03-03T03:27:24.167" v="963" actId="403"/>
          <pc:sldLayoutMkLst>
            <pc:docMk/>
            <pc:sldMasterMk cId="644953271" sldId="2147483648"/>
            <pc:sldLayoutMk cId="3196014697" sldId="2147483651"/>
          </pc:sldLayoutMkLst>
          <pc:spChg chg="mod">
            <ac:chgData name="Mitch Davis" userId="388b89a0e6bb1f2e" providerId="LiveId" clId="{6DD22C33-68D2-4D08-B077-7D9F56D1FE00}" dt="2019-03-03T03:27:24.167" v="963" actId="403"/>
            <ac:spMkLst>
              <pc:docMk/>
              <pc:sldMasterMk cId="644953271" sldId="2147483648"/>
              <pc:sldLayoutMk cId="3196014697" sldId="2147483651"/>
              <ac:spMk id="2" creationId="{2A478B2A-E7F8-4A1E-B1E1-F4D897E44DAB}"/>
            </ac:spMkLst>
          </pc:spChg>
          <pc:spChg chg="del">
            <ac:chgData name="Mitch Davis" userId="388b89a0e6bb1f2e" providerId="LiveId" clId="{6DD22C33-68D2-4D08-B077-7D9F56D1FE00}" dt="2019-03-03T03:27:13.921" v="961" actId="478"/>
            <ac:spMkLst>
              <pc:docMk/>
              <pc:sldMasterMk cId="644953271" sldId="2147483648"/>
              <pc:sldLayoutMk cId="3196014697" sldId="2147483651"/>
              <ac:spMk id="3" creationId="{55084B9C-AAAE-4868-BE23-26B3DEFDC065}"/>
            </ac:spMkLst>
          </pc:spChg>
        </pc:sldLayoutChg>
      </pc:sldMaster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4" Type="http://schemas.openxmlformats.org/officeDocument/2006/relationships/image" Target="../media/image7.sv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11" Type="http://schemas.openxmlformats.org/officeDocument/2006/relationships/image" Target="../media/image18.sv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svg"/><Relationship Id="rId9" Type="http://schemas.openxmlformats.org/officeDocument/2006/relationships/image" Target="../media/image16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svg"/><Relationship Id="rId1" Type="http://schemas.openxmlformats.org/officeDocument/2006/relationships/image" Target="../media/image19.pn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svg"/><Relationship Id="rId1" Type="http://schemas.openxmlformats.org/officeDocument/2006/relationships/image" Target="../media/image22.png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4" Type="http://schemas.openxmlformats.org/officeDocument/2006/relationships/image" Target="../media/image25.sv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svg"/><Relationship Id="rId1" Type="http://schemas.openxmlformats.org/officeDocument/2006/relationships/image" Target="../media/image28.png"/><Relationship Id="rId6" Type="http://schemas.openxmlformats.org/officeDocument/2006/relationships/image" Target="../media/image33.svg"/><Relationship Id="rId5" Type="http://schemas.openxmlformats.org/officeDocument/2006/relationships/image" Target="../media/image32.png"/><Relationship Id="rId4" Type="http://schemas.openxmlformats.org/officeDocument/2006/relationships/image" Target="../media/image31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4" Type="http://schemas.openxmlformats.org/officeDocument/2006/relationships/image" Target="../media/image7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11" Type="http://schemas.openxmlformats.org/officeDocument/2006/relationships/image" Target="../media/image18.sv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svg"/><Relationship Id="rId9" Type="http://schemas.openxmlformats.org/officeDocument/2006/relationships/image" Target="../media/image16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svg"/><Relationship Id="rId1" Type="http://schemas.openxmlformats.org/officeDocument/2006/relationships/image" Target="../media/image19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svg"/><Relationship Id="rId1" Type="http://schemas.openxmlformats.org/officeDocument/2006/relationships/image" Target="../media/image22.png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4" Type="http://schemas.openxmlformats.org/officeDocument/2006/relationships/image" Target="../media/image25.sv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svg"/><Relationship Id="rId1" Type="http://schemas.openxmlformats.org/officeDocument/2006/relationships/image" Target="../media/image28.png"/><Relationship Id="rId6" Type="http://schemas.openxmlformats.org/officeDocument/2006/relationships/image" Target="../media/image33.svg"/><Relationship Id="rId5" Type="http://schemas.openxmlformats.org/officeDocument/2006/relationships/image" Target="../media/image32.png"/><Relationship Id="rId4" Type="http://schemas.openxmlformats.org/officeDocument/2006/relationships/image" Target="../media/image31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EBF60FE-ADED-419F-882F-B9BE909458ED}" type="doc">
      <dgm:prSet loTypeId="urn:microsoft.com/office/officeart/2018/2/layout/IconVerticalSolidList" loCatId="icon" qsTypeId="urn:microsoft.com/office/officeart/2005/8/quickstyle/simple4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725BD4B7-EB8E-4985-B11E-C5E990B3861D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800" dirty="0"/>
            <a:t>Most Christians are familiar with the historical account of creation. Gen 1-2</a:t>
          </a:r>
        </a:p>
      </dgm:t>
    </dgm:pt>
    <dgm:pt modelId="{D0F8D66D-3D39-48C7-8AE9-C11D3C8FE9FF}" type="parTrans" cxnId="{3D9F86F7-87A0-42E7-B293-DBCB5F3CB926}">
      <dgm:prSet/>
      <dgm:spPr/>
      <dgm:t>
        <a:bodyPr/>
        <a:lstStyle/>
        <a:p>
          <a:endParaRPr lang="en-US"/>
        </a:p>
      </dgm:t>
    </dgm:pt>
    <dgm:pt modelId="{60603265-BEA3-4A2E-9F5E-B8941BD55C88}" type="sibTrans" cxnId="{3D9F86F7-87A0-42E7-B293-DBCB5F3CB926}">
      <dgm:prSet/>
      <dgm:spPr/>
      <dgm:t>
        <a:bodyPr/>
        <a:lstStyle/>
        <a:p>
          <a:endParaRPr lang="en-US"/>
        </a:p>
      </dgm:t>
    </dgm:pt>
    <dgm:pt modelId="{B7B0AE28-E9EF-4263-9341-83BE38826A69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800" dirty="0"/>
            <a:t>A closer look at the text gives insight to a number of “creation” motifs the play out through biblical history.</a:t>
          </a:r>
        </a:p>
      </dgm:t>
    </dgm:pt>
    <dgm:pt modelId="{05428DEB-D3E5-4DAA-AB06-2B4C60345695}" type="parTrans" cxnId="{EC1F9961-0F30-4E1F-8575-F593DBC39D5A}">
      <dgm:prSet/>
      <dgm:spPr/>
      <dgm:t>
        <a:bodyPr/>
        <a:lstStyle/>
        <a:p>
          <a:endParaRPr lang="en-US"/>
        </a:p>
      </dgm:t>
    </dgm:pt>
    <dgm:pt modelId="{B1295DB2-4634-4B99-A533-BCC7CB5025B2}" type="sibTrans" cxnId="{EC1F9961-0F30-4E1F-8575-F593DBC39D5A}">
      <dgm:prSet/>
      <dgm:spPr/>
      <dgm:t>
        <a:bodyPr/>
        <a:lstStyle/>
        <a:p>
          <a:endParaRPr lang="en-US"/>
        </a:p>
      </dgm:t>
    </dgm:pt>
    <dgm:pt modelId="{F9B569B0-3889-4E82-AA48-55AAA4C17613}" type="pres">
      <dgm:prSet presAssocID="{2EBF60FE-ADED-419F-882F-B9BE909458ED}" presName="root" presStyleCnt="0">
        <dgm:presLayoutVars>
          <dgm:dir/>
          <dgm:resizeHandles val="exact"/>
        </dgm:presLayoutVars>
      </dgm:prSet>
      <dgm:spPr/>
    </dgm:pt>
    <dgm:pt modelId="{FAF1FE4E-4152-4709-B61A-F606BBEC074F}" type="pres">
      <dgm:prSet presAssocID="{725BD4B7-EB8E-4985-B11E-C5E990B3861D}" presName="compNode" presStyleCnt="0"/>
      <dgm:spPr/>
    </dgm:pt>
    <dgm:pt modelId="{2BA440D2-8BEE-4583-8CF8-C3573770A6B4}" type="pres">
      <dgm:prSet presAssocID="{725BD4B7-EB8E-4985-B11E-C5E990B3861D}" presName="bgRect" presStyleLbl="bgShp" presStyleIdx="0" presStyleCnt="2" custLinFactNeighborX="4756"/>
      <dgm:spPr/>
    </dgm:pt>
    <dgm:pt modelId="{7C10283E-B580-4E34-83FB-CE136271EED1}" type="pres">
      <dgm:prSet presAssocID="{725BD4B7-EB8E-4985-B11E-C5E990B3861D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Earth Globe Americas"/>
        </a:ext>
      </dgm:extLst>
    </dgm:pt>
    <dgm:pt modelId="{577B53EF-6D9D-4DEF-9D2B-A4EEB726068C}" type="pres">
      <dgm:prSet presAssocID="{725BD4B7-EB8E-4985-B11E-C5E990B3861D}" presName="spaceRect" presStyleCnt="0"/>
      <dgm:spPr/>
    </dgm:pt>
    <dgm:pt modelId="{DF931F4D-3B39-4005-AF77-EA84B55E2AF8}" type="pres">
      <dgm:prSet presAssocID="{725BD4B7-EB8E-4985-B11E-C5E990B3861D}" presName="parTx" presStyleLbl="revTx" presStyleIdx="0" presStyleCnt="2" custScaleY="100098" custLinFactNeighborY="-3836">
        <dgm:presLayoutVars>
          <dgm:chMax val="0"/>
          <dgm:chPref val="0"/>
        </dgm:presLayoutVars>
      </dgm:prSet>
      <dgm:spPr/>
    </dgm:pt>
    <dgm:pt modelId="{AE66DC5C-0EA5-49F6-BC7B-E1236C09B31C}" type="pres">
      <dgm:prSet presAssocID="{60603265-BEA3-4A2E-9F5E-B8941BD55C88}" presName="sibTrans" presStyleCnt="0"/>
      <dgm:spPr/>
    </dgm:pt>
    <dgm:pt modelId="{CA37BC2E-0226-4842-9FFB-28C3503E4B6F}" type="pres">
      <dgm:prSet presAssocID="{B7B0AE28-E9EF-4263-9341-83BE38826A69}" presName="compNode" presStyleCnt="0"/>
      <dgm:spPr/>
    </dgm:pt>
    <dgm:pt modelId="{BE2BC4B8-8BD6-4001-B253-D10EC723E974}" type="pres">
      <dgm:prSet presAssocID="{B7B0AE28-E9EF-4263-9341-83BE38826A69}" presName="bgRect" presStyleLbl="bgShp" presStyleIdx="1" presStyleCnt="2" custScaleY="111600" custLinFactNeighborX="4725"/>
      <dgm:spPr/>
    </dgm:pt>
    <dgm:pt modelId="{1EF88603-6ABA-4995-A9BF-38DDBFEA85BF}" type="pres">
      <dgm:prSet presAssocID="{B7B0AE28-E9EF-4263-9341-83BE38826A69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agnifying glass"/>
        </a:ext>
      </dgm:extLst>
    </dgm:pt>
    <dgm:pt modelId="{B6BF5055-CA2E-435C-9DDF-F3BD4E64350C}" type="pres">
      <dgm:prSet presAssocID="{B7B0AE28-E9EF-4263-9341-83BE38826A69}" presName="spaceRect" presStyleCnt="0"/>
      <dgm:spPr/>
    </dgm:pt>
    <dgm:pt modelId="{C7AE77EC-1724-4A79-BA94-86ECE88954C1}" type="pres">
      <dgm:prSet presAssocID="{B7B0AE28-E9EF-4263-9341-83BE38826A69}" presName="parTx" presStyleLbl="revTx" presStyleIdx="1" presStyleCnt="2" custScaleX="127273" custLinFactNeighborY="-4932">
        <dgm:presLayoutVars>
          <dgm:chMax val="0"/>
          <dgm:chPref val="0"/>
        </dgm:presLayoutVars>
      </dgm:prSet>
      <dgm:spPr/>
    </dgm:pt>
  </dgm:ptLst>
  <dgm:cxnLst>
    <dgm:cxn modelId="{52429628-46E4-4CC7-B2D5-323D083B1FAE}" type="presOf" srcId="{725BD4B7-EB8E-4985-B11E-C5E990B3861D}" destId="{DF931F4D-3B39-4005-AF77-EA84B55E2AF8}" srcOrd="0" destOrd="0" presId="urn:microsoft.com/office/officeart/2018/2/layout/IconVerticalSolidList"/>
    <dgm:cxn modelId="{EC1F9961-0F30-4E1F-8575-F593DBC39D5A}" srcId="{2EBF60FE-ADED-419F-882F-B9BE909458ED}" destId="{B7B0AE28-E9EF-4263-9341-83BE38826A69}" srcOrd="1" destOrd="0" parTransId="{05428DEB-D3E5-4DAA-AB06-2B4C60345695}" sibTransId="{B1295DB2-4634-4B99-A533-BCC7CB5025B2}"/>
    <dgm:cxn modelId="{C2CF114A-2B38-49CB-BB18-CAD9E8F49516}" type="presOf" srcId="{2EBF60FE-ADED-419F-882F-B9BE909458ED}" destId="{F9B569B0-3889-4E82-AA48-55AAA4C17613}" srcOrd="0" destOrd="0" presId="urn:microsoft.com/office/officeart/2018/2/layout/IconVerticalSolidList"/>
    <dgm:cxn modelId="{6D0D8ACF-9B01-4F14-8421-CCD3DBC21775}" type="presOf" srcId="{B7B0AE28-E9EF-4263-9341-83BE38826A69}" destId="{C7AE77EC-1724-4A79-BA94-86ECE88954C1}" srcOrd="0" destOrd="0" presId="urn:microsoft.com/office/officeart/2018/2/layout/IconVerticalSolidList"/>
    <dgm:cxn modelId="{3D9F86F7-87A0-42E7-B293-DBCB5F3CB926}" srcId="{2EBF60FE-ADED-419F-882F-B9BE909458ED}" destId="{725BD4B7-EB8E-4985-B11E-C5E990B3861D}" srcOrd="0" destOrd="0" parTransId="{D0F8D66D-3D39-48C7-8AE9-C11D3C8FE9FF}" sibTransId="{60603265-BEA3-4A2E-9F5E-B8941BD55C88}"/>
    <dgm:cxn modelId="{D6E71E6C-7137-406C-8585-EFEFDCCCC37A}" type="presParOf" srcId="{F9B569B0-3889-4E82-AA48-55AAA4C17613}" destId="{FAF1FE4E-4152-4709-B61A-F606BBEC074F}" srcOrd="0" destOrd="0" presId="urn:microsoft.com/office/officeart/2018/2/layout/IconVerticalSolidList"/>
    <dgm:cxn modelId="{A2DFB9F3-7CCE-489B-B4F9-13338F30E343}" type="presParOf" srcId="{FAF1FE4E-4152-4709-B61A-F606BBEC074F}" destId="{2BA440D2-8BEE-4583-8CF8-C3573770A6B4}" srcOrd="0" destOrd="0" presId="urn:microsoft.com/office/officeart/2018/2/layout/IconVerticalSolidList"/>
    <dgm:cxn modelId="{4CA0B920-B6A1-45CD-B6F9-B43C292BB3A0}" type="presParOf" srcId="{FAF1FE4E-4152-4709-B61A-F606BBEC074F}" destId="{7C10283E-B580-4E34-83FB-CE136271EED1}" srcOrd="1" destOrd="0" presId="urn:microsoft.com/office/officeart/2018/2/layout/IconVerticalSolidList"/>
    <dgm:cxn modelId="{945B2BCE-C46D-4F91-9FF9-10755366D937}" type="presParOf" srcId="{FAF1FE4E-4152-4709-B61A-F606BBEC074F}" destId="{577B53EF-6D9D-4DEF-9D2B-A4EEB726068C}" srcOrd="2" destOrd="0" presId="urn:microsoft.com/office/officeart/2018/2/layout/IconVerticalSolidList"/>
    <dgm:cxn modelId="{90076486-3685-4DB9-A527-7AC03E6B3019}" type="presParOf" srcId="{FAF1FE4E-4152-4709-B61A-F606BBEC074F}" destId="{DF931F4D-3B39-4005-AF77-EA84B55E2AF8}" srcOrd="3" destOrd="0" presId="urn:microsoft.com/office/officeart/2018/2/layout/IconVerticalSolidList"/>
    <dgm:cxn modelId="{CC9854EC-0000-4519-AAFA-1183B8AD46B4}" type="presParOf" srcId="{F9B569B0-3889-4E82-AA48-55AAA4C17613}" destId="{AE66DC5C-0EA5-49F6-BC7B-E1236C09B31C}" srcOrd="1" destOrd="0" presId="urn:microsoft.com/office/officeart/2018/2/layout/IconVerticalSolidList"/>
    <dgm:cxn modelId="{60B5F350-4FEA-49C0-A6EF-17442A427C81}" type="presParOf" srcId="{F9B569B0-3889-4E82-AA48-55AAA4C17613}" destId="{CA37BC2E-0226-4842-9FFB-28C3503E4B6F}" srcOrd="2" destOrd="0" presId="urn:microsoft.com/office/officeart/2018/2/layout/IconVerticalSolidList"/>
    <dgm:cxn modelId="{56DE582B-437D-45C5-B995-377F10A5127C}" type="presParOf" srcId="{CA37BC2E-0226-4842-9FFB-28C3503E4B6F}" destId="{BE2BC4B8-8BD6-4001-B253-D10EC723E974}" srcOrd="0" destOrd="0" presId="urn:microsoft.com/office/officeart/2018/2/layout/IconVerticalSolidList"/>
    <dgm:cxn modelId="{C70561DE-FC43-4A6D-A9C3-AB9182707E04}" type="presParOf" srcId="{CA37BC2E-0226-4842-9FFB-28C3503E4B6F}" destId="{1EF88603-6ABA-4995-A9BF-38DDBFEA85BF}" srcOrd="1" destOrd="0" presId="urn:microsoft.com/office/officeart/2018/2/layout/IconVerticalSolidList"/>
    <dgm:cxn modelId="{41AEF720-5314-4D26-97DA-698E0CE41E12}" type="presParOf" srcId="{CA37BC2E-0226-4842-9FFB-28C3503E4B6F}" destId="{B6BF5055-CA2E-435C-9DDF-F3BD4E64350C}" srcOrd="2" destOrd="0" presId="urn:microsoft.com/office/officeart/2018/2/layout/IconVerticalSolidList"/>
    <dgm:cxn modelId="{3E5F33E8-B756-4D51-91F4-7F603E7E1C39}" type="presParOf" srcId="{CA37BC2E-0226-4842-9FFB-28C3503E4B6F}" destId="{C7AE77EC-1724-4A79-BA94-86ECE88954C1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B68BE3C-196F-4E2B-921A-45D87A9679C6}" type="doc">
      <dgm:prSet loTypeId="urn:microsoft.com/office/officeart/2018/5/layout/IconCircleLabelList" loCatId="icon" qsTypeId="urn:microsoft.com/office/officeart/2005/8/quickstyle/simple4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D90B36AF-9A70-4646-8470-C30F7B84E9FC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2800"/>
            <a:t>(son of)</a:t>
          </a:r>
          <a:br>
            <a:rPr lang="en-US" sz="2800"/>
          </a:br>
          <a:r>
            <a:rPr lang="en-US" sz="2800"/>
            <a:t>“Adam”</a:t>
          </a:r>
        </a:p>
      </dgm:t>
    </dgm:pt>
    <dgm:pt modelId="{0D39DF01-81F7-4BAC-B372-225B5B3C1CF7}" type="parTrans" cxnId="{E111262E-C93A-4AF2-B7FD-34541DD221BB}">
      <dgm:prSet/>
      <dgm:spPr/>
      <dgm:t>
        <a:bodyPr/>
        <a:lstStyle/>
        <a:p>
          <a:endParaRPr lang="en-US"/>
        </a:p>
      </dgm:t>
    </dgm:pt>
    <dgm:pt modelId="{DEE39EC5-B1DD-4B4A-B4BF-C86A55D52C25}" type="sibTrans" cxnId="{E111262E-C93A-4AF2-B7FD-34541DD221BB}">
      <dgm:prSet/>
      <dgm:spPr/>
      <dgm:t>
        <a:bodyPr/>
        <a:lstStyle/>
        <a:p>
          <a:endParaRPr lang="en-US"/>
        </a:p>
      </dgm:t>
    </dgm:pt>
    <dgm:pt modelId="{8946DB21-B830-464A-80A2-715FEDD185E8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2800" kern="1200" cap="all">
              <a:latin typeface="Calibri" panose="020F0502020204030204"/>
              <a:ea typeface="+mn-ea"/>
              <a:cs typeface="+mn-cs"/>
            </a:rPr>
            <a:t>dominion</a:t>
          </a:r>
        </a:p>
      </dgm:t>
    </dgm:pt>
    <dgm:pt modelId="{5D7BD6D9-30B0-4176-B02D-D09D8AB6B546}" type="parTrans" cxnId="{15AA7CB2-5DAF-439E-9C34-A76678C2299B}">
      <dgm:prSet/>
      <dgm:spPr/>
      <dgm:t>
        <a:bodyPr/>
        <a:lstStyle/>
        <a:p>
          <a:endParaRPr lang="en-US"/>
        </a:p>
      </dgm:t>
    </dgm:pt>
    <dgm:pt modelId="{8F247527-7EBA-4642-992F-BC4A0AF851D3}" type="sibTrans" cxnId="{15AA7CB2-5DAF-439E-9C34-A76678C2299B}">
      <dgm:prSet/>
      <dgm:spPr/>
      <dgm:t>
        <a:bodyPr/>
        <a:lstStyle/>
        <a:p>
          <a:endParaRPr lang="en-US"/>
        </a:p>
      </dgm:t>
    </dgm:pt>
    <dgm:pt modelId="{78444C80-6015-42E3-8726-5A7C68777696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2800" kern="1200" cap="all">
              <a:latin typeface="Calibri" panose="020F0502020204030204"/>
              <a:ea typeface="+mn-ea"/>
              <a:cs typeface="+mn-cs"/>
            </a:rPr>
            <a:t>Be fruitful</a:t>
          </a:r>
        </a:p>
      </dgm:t>
    </dgm:pt>
    <dgm:pt modelId="{E1C65207-7426-4B8C-8DCD-2710BEC569D5}" type="parTrans" cxnId="{D19B279F-DE8A-498E-A71E-A95E72C9E5B8}">
      <dgm:prSet/>
      <dgm:spPr/>
      <dgm:t>
        <a:bodyPr/>
        <a:lstStyle/>
        <a:p>
          <a:endParaRPr lang="en-US"/>
        </a:p>
      </dgm:t>
    </dgm:pt>
    <dgm:pt modelId="{A196ADF7-6D58-44F7-A0F9-D9FC38826DC8}" type="sibTrans" cxnId="{D19B279F-DE8A-498E-A71E-A95E72C9E5B8}">
      <dgm:prSet/>
      <dgm:spPr/>
      <dgm:t>
        <a:bodyPr/>
        <a:lstStyle/>
        <a:p>
          <a:endParaRPr lang="en-US"/>
        </a:p>
      </dgm:t>
    </dgm:pt>
    <dgm:pt modelId="{836BB2C5-3D65-496E-ADFF-01C6BD5216DE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2800" kern="1200" cap="all">
              <a:latin typeface="Calibri" panose="020F0502020204030204"/>
              <a:ea typeface="+mn-ea"/>
              <a:cs typeface="+mn-cs"/>
            </a:rPr>
            <a:t>Serpent</a:t>
          </a:r>
          <a:br>
            <a:rPr lang="en-US" sz="2800" kern="1200"/>
          </a:br>
          <a:r>
            <a:rPr lang="en-US" sz="2800" kern="1200"/>
            <a:t>(</a:t>
          </a:r>
          <a:r>
            <a:rPr lang="en-US" sz="2800" kern="1200" cap="all">
              <a:latin typeface="Calibri" panose="020F0502020204030204"/>
              <a:ea typeface="+mn-ea"/>
              <a:cs typeface="+mn-cs"/>
            </a:rPr>
            <a:t>beast</a:t>
          </a:r>
          <a:r>
            <a:rPr lang="en-US" sz="2800" kern="1200"/>
            <a:t>)</a:t>
          </a:r>
          <a:endParaRPr lang="en-US" sz="2800" kern="1200" cap="all">
            <a:latin typeface="Calibri" panose="020F0502020204030204"/>
            <a:ea typeface="+mn-ea"/>
            <a:cs typeface="+mn-cs"/>
          </a:endParaRPr>
        </a:p>
      </dgm:t>
    </dgm:pt>
    <dgm:pt modelId="{CFD6C98A-5B42-4A2F-AB84-2767741FB5F4}" type="parTrans" cxnId="{6BDFD218-8F12-4D83-B446-C40D3B0458B2}">
      <dgm:prSet/>
      <dgm:spPr/>
      <dgm:t>
        <a:bodyPr/>
        <a:lstStyle/>
        <a:p>
          <a:endParaRPr lang="en-US"/>
        </a:p>
      </dgm:t>
    </dgm:pt>
    <dgm:pt modelId="{92D291A8-0857-4021-B094-B46BC7AD46B4}" type="sibTrans" cxnId="{6BDFD218-8F12-4D83-B446-C40D3B0458B2}">
      <dgm:prSet/>
      <dgm:spPr/>
      <dgm:t>
        <a:bodyPr/>
        <a:lstStyle/>
        <a:p>
          <a:endParaRPr lang="en-US"/>
        </a:p>
      </dgm:t>
    </dgm:pt>
    <dgm:pt modelId="{80E57F08-D686-40FF-BD41-707FA3907D56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2800" kern="1200" cap="all" dirty="0">
              <a:latin typeface="Calibri" panose="020F0502020204030204"/>
              <a:ea typeface="+mn-ea"/>
              <a:cs typeface="+mn-cs"/>
            </a:rPr>
            <a:t>rest</a:t>
          </a:r>
        </a:p>
      </dgm:t>
    </dgm:pt>
    <dgm:pt modelId="{EAE2C35C-CADD-4AB5-BA7D-BC6CF661BB2B}" type="parTrans" cxnId="{9A08BDEA-377E-420F-82F5-446E9B5CBEFE}">
      <dgm:prSet/>
      <dgm:spPr/>
      <dgm:t>
        <a:bodyPr/>
        <a:lstStyle/>
        <a:p>
          <a:endParaRPr lang="en-US"/>
        </a:p>
      </dgm:t>
    </dgm:pt>
    <dgm:pt modelId="{CB4AD5EF-EF80-4D61-914A-F8BA91C1E0AB}" type="sibTrans" cxnId="{9A08BDEA-377E-420F-82F5-446E9B5CBEFE}">
      <dgm:prSet/>
      <dgm:spPr/>
      <dgm:t>
        <a:bodyPr/>
        <a:lstStyle/>
        <a:p>
          <a:endParaRPr lang="en-US"/>
        </a:p>
      </dgm:t>
    </dgm:pt>
    <dgm:pt modelId="{5A0CB3E7-1FF9-489E-962B-A1648914FE19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2800" kern="1200" cap="all" dirty="0">
              <a:latin typeface="Calibri" panose="020F0502020204030204"/>
              <a:ea typeface="+mn-ea"/>
              <a:cs typeface="+mn-cs"/>
            </a:rPr>
            <a:t>Division</a:t>
          </a:r>
        </a:p>
        <a:p>
          <a:pPr>
            <a:lnSpc>
              <a:spcPct val="100000"/>
            </a:lnSpc>
            <a:defRPr cap="all"/>
          </a:pPr>
          <a:r>
            <a:rPr lang="en-US" sz="2800" kern="1200" cap="all" dirty="0">
              <a:latin typeface="Calibri" panose="020F0502020204030204"/>
              <a:ea typeface="+mn-ea"/>
              <a:cs typeface="+mn-cs"/>
            </a:rPr>
            <a:t>(seeds)</a:t>
          </a:r>
        </a:p>
      </dgm:t>
    </dgm:pt>
    <dgm:pt modelId="{DA5670F3-F2CF-47BA-AC46-A95247570570}" type="parTrans" cxnId="{F2CF7904-5606-4B53-B37D-2A81EBC9DE11}">
      <dgm:prSet/>
      <dgm:spPr/>
      <dgm:t>
        <a:bodyPr/>
        <a:lstStyle/>
        <a:p>
          <a:endParaRPr lang="en-US"/>
        </a:p>
      </dgm:t>
    </dgm:pt>
    <dgm:pt modelId="{58521C69-763C-49EA-A82D-298C5FC1B940}" type="sibTrans" cxnId="{F2CF7904-5606-4B53-B37D-2A81EBC9DE11}">
      <dgm:prSet/>
      <dgm:spPr/>
      <dgm:t>
        <a:bodyPr/>
        <a:lstStyle/>
        <a:p>
          <a:endParaRPr lang="en-US"/>
        </a:p>
      </dgm:t>
    </dgm:pt>
    <dgm:pt modelId="{2A97A04B-4962-4F57-881A-1297AF5B8D84}" type="pres">
      <dgm:prSet presAssocID="{AB68BE3C-196F-4E2B-921A-45D87A9679C6}" presName="root" presStyleCnt="0">
        <dgm:presLayoutVars>
          <dgm:dir/>
          <dgm:resizeHandles val="exact"/>
        </dgm:presLayoutVars>
      </dgm:prSet>
      <dgm:spPr/>
    </dgm:pt>
    <dgm:pt modelId="{4195FD74-9725-4F0C-8A99-A307DB2FD29F}" type="pres">
      <dgm:prSet presAssocID="{D90B36AF-9A70-4646-8470-C30F7B84E9FC}" presName="compNode" presStyleCnt="0"/>
      <dgm:spPr/>
    </dgm:pt>
    <dgm:pt modelId="{3F50E5B2-81A0-4B83-89DF-CA55AE571D59}" type="pres">
      <dgm:prSet presAssocID="{D90B36AF-9A70-4646-8470-C30F7B84E9FC}" presName="iconBgRect" presStyleLbl="bgShp" presStyleIdx="0" presStyleCnt="6"/>
      <dgm:spPr/>
    </dgm:pt>
    <dgm:pt modelId="{AA07FE38-F1EC-432F-B9BC-73C74C893ACA}" type="pres">
      <dgm:prSet presAssocID="{D90B36AF-9A70-4646-8470-C30F7B84E9FC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an"/>
        </a:ext>
      </dgm:extLst>
    </dgm:pt>
    <dgm:pt modelId="{A1A6BB2B-D307-4869-B3CA-6AC20ECD131F}" type="pres">
      <dgm:prSet presAssocID="{D90B36AF-9A70-4646-8470-C30F7B84E9FC}" presName="spaceRect" presStyleCnt="0"/>
      <dgm:spPr/>
    </dgm:pt>
    <dgm:pt modelId="{27191F74-72F5-4A41-AAF6-33F3B9FCD885}" type="pres">
      <dgm:prSet presAssocID="{D90B36AF-9A70-4646-8470-C30F7B84E9FC}" presName="textRect" presStyleLbl="revTx" presStyleIdx="0" presStyleCnt="6">
        <dgm:presLayoutVars>
          <dgm:chMax val="1"/>
          <dgm:chPref val="1"/>
        </dgm:presLayoutVars>
      </dgm:prSet>
      <dgm:spPr/>
    </dgm:pt>
    <dgm:pt modelId="{51AA7E48-9ED6-4D47-A1BC-F82CB1801898}" type="pres">
      <dgm:prSet presAssocID="{DEE39EC5-B1DD-4B4A-B4BF-C86A55D52C25}" presName="sibTrans" presStyleCnt="0"/>
      <dgm:spPr/>
    </dgm:pt>
    <dgm:pt modelId="{B6DC5198-A0D7-467E-BD83-1B6839BACFB9}" type="pres">
      <dgm:prSet presAssocID="{8946DB21-B830-464A-80A2-715FEDD185E8}" presName="compNode" presStyleCnt="0"/>
      <dgm:spPr/>
    </dgm:pt>
    <dgm:pt modelId="{4360B07B-498E-4EC0-BA6A-B20033745C3D}" type="pres">
      <dgm:prSet presAssocID="{8946DB21-B830-464A-80A2-715FEDD185E8}" presName="iconBgRect" presStyleLbl="bgShp" presStyleIdx="1" presStyleCnt="6"/>
      <dgm:spPr/>
    </dgm:pt>
    <dgm:pt modelId="{42110F4F-405C-47EB-90FE-01732945C74B}" type="pres">
      <dgm:prSet presAssocID="{8946DB21-B830-464A-80A2-715FEDD185E8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rown"/>
        </a:ext>
      </dgm:extLst>
    </dgm:pt>
    <dgm:pt modelId="{AD0801FD-9741-43F7-A233-7F7294E93C03}" type="pres">
      <dgm:prSet presAssocID="{8946DB21-B830-464A-80A2-715FEDD185E8}" presName="spaceRect" presStyleCnt="0"/>
      <dgm:spPr/>
    </dgm:pt>
    <dgm:pt modelId="{78B08D0A-B724-4930-8E09-3B3348E3BD7F}" type="pres">
      <dgm:prSet presAssocID="{8946DB21-B830-464A-80A2-715FEDD185E8}" presName="textRect" presStyleLbl="revTx" presStyleIdx="1" presStyleCnt="6">
        <dgm:presLayoutVars>
          <dgm:chMax val="1"/>
          <dgm:chPref val="1"/>
        </dgm:presLayoutVars>
      </dgm:prSet>
      <dgm:spPr/>
    </dgm:pt>
    <dgm:pt modelId="{F090ED7D-93A8-4C66-85FE-F052D8DEEB00}" type="pres">
      <dgm:prSet presAssocID="{8F247527-7EBA-4642-992F-BC4A0AF851D3}" presName="sibTrans" presStyleCnt="0"/>
      <dgm:spPr/>
    </dgm:pt>
    <dgm:pt modelId="{C217E28B-47C0-45C8-87F5-67EB3A773AA5}" type="pres">
      <dgm:prSet presAssocID="{78444C80-6015-42E3-8726-5A7C68777696}" presName="compNode" presStyleCnt="0"/>
      <dgm:spPr/>
    </dgm:pt>
    <dgm:pt modelId="{E8FA2A1E-EBD6-43DB-B4CE-15F23FF3AD4E}" type="pres">
      <dgm:prSet presAssocID="{78444C80-6015-42E3-8726-5A7C68777696}" presName="iconBgRect" presStyleLbl="bgShp" presStyleIdx="2" presStyleCnt="6"/>
      <dgm:spPr/>
    </dgm:pt>
    <dgm:pt modelId="{59AB4B5A-DCFA-4BF5-84E2-BF5DA54DF2A4}" type="pres">
      <dgm:prSet presAssocID="{78444C80-6015-42E3-8726-5A7C68777696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Family with two children"/>
        </a:ext>
      </dgm:extLst>
    </dgm:pt>
    <dgm:pt modelId="{0994A2FD-7194-459C-8C01-CF073FF69295}" type="pres">
      <dgm:prSet presAssocID="{78444C80-6015-42E3-8726-5A7C68777696}" presName="spaceRect" presStyleCnt="0"/>
      <dgm:spPr/>
    </dgm:pt>
    <dgm:pt modelId="{E674BB06-F8D2-4746-A85C-5A9FBB9CC0B1}" type="pres">
      <dgm:prSet presAssocID="{78444C80-6015-42E3-8726-5A7C68777696}" presName="textRect" presStyleLbl="revTx" presStyleIdx="2" presStyleCnt="6">
        <dgm:presLayoutVars>
          <dgm:chMax val="1"/>
          <dgm:chPref val="1"/>
        </dgm:presLayoutVars>
      </dgm:prSet>
      <dgm:spPr/>
    </dgm:pt>
    <dgm:pt modelId="{C434A15B-FDF4-4BD9-B3EB-28D3EFDE78CD}" type="pres">
      <dgm:prSet presAssocID="{A196ADF7-6D58-44F7-A0F9-D9FC38826DC8}" presName="sibTrans" presStyleCnt="0"/>
      <dgm:spPr/>
    </dgm:pt>
    <dgm:pt modelId="{451778DC-83AB-4152-9208-11E6313F940B}" type="pres">
      <dgm:prSet presAssocID="{836BB2C5-3D65-496E-ADFF-01C6BD5216DE}" presName="compNode" presStyleCnt="0"/>
      <dgm:spPr/>
    </dgm:pt>
    <dgm:pt modelId="{8578E3C0-60D9-4AA4-8DB4-01D50CAB89BD}" type="pres">
      <dgm:prSet presAssocID="{836BB2C5-3D65-496E-ADFF-01C6BD5216DE}" presName="iconBgRect" presStyleLbl="bgShp" presStyleIdx="3" presStyleCnt="6"/>
      <dgm:spPr/>
    </dgm:pt>
    <dgm:pt modelId="{955D10FE-9038-4613-B86F-764F7FE180C1}" type="pres">
      <dgm:prSet presAssocID="{836BB2C5-3D65-496E-ADFF-01C6BD5216DE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nake"/>
        </a:ext>
      </dgm:extLst>
    </dgm:pt>
    <dgm:pt modelId="{098BFB0F-B96A-4A76-ACA7-B445D517DE55}" type="pres">
      <dgm:prSet presAssocID="{836BB2C5-3D65-496E-ADFF-01C6BD5216DE}" presName="spaceRect" presStyleCnt="0"/>
      <dgm:spPr/>
    </dgm:pt>
    <dgm:pt modelId="{B8C0A7D1-A1F8-4F49-BD90-D504DE47305D}" type="pres">
      <dgm:prSet presAssocID="{836BB2C5-3D65-496E-ADFF-01C6BD5216DE}" presName="textRect" presStyleLbl="revTx" presStyleIdx="3" presStyleCnt="6">
        <dgm:presLayoutVars>
          <dgm:chMax val="1"/>
          <dgm:chPref val="1"/>
        </dgm:presLayoutVars>
      </dgm:prSet>
      <dgm:spPr/>
    </dgm:pt>
    <dgm:pt modelId="{0E79F252-8609-4254-AE6B-F1139E394E20}" type="pres">
      <dgm:prSet presAssocID="{92D291A8-0857-4021-B094-B46BC7AD46B4}" presName="sibTrans" presStyleCnt="0"/>
      <dgm:spPr/>
    </dgm:pt>
    <dgm:pt modelId="{3230521A-CEB2-4D80-953D-33A38337EEC2}" type="pres">
      <dgm:prSet presAssocID="{5A0CB3E7-1FF9-489E-962B-A1648914FE19}" presName="compNode" presStyleCnt="0"/>
      <dgm:spPr/>
    </dgm:pt>
    <dgm:pt modelId="{80D10670-4716-4119-B2A9-DFC3602067DB}" type="pres">
      <dgm:prSet presAssocID="{5A0CB3E7-1FF9-489E-962B-A1648914FE19}" presName="iconBgRect" presStyleLbl="bgShp" presStyleIdx="4" presStyleCnt="6"/>
      <dgm:spPr/>
    </dgm:pt>
    <dgm:pt modelId="{F3F7ED57-4058-4BE5-BC33-7862BB9CC292}" type="pres">
      <dgm:prSet presAssocID="{5A0CB3E7-1FF9-489E-962B-A1648914FE19}" presName="iconRect" presStyleLbl="node1" presStyleIdx="4" presStyleCnt="6" custScaleX="85634" custLinFactNeighborX="-39448" custLinFactNeighborY="3155"/>
      <dgm:spPr>
        <a:blipFill rotWithShape="1">
          <a:blip xmlns:r="http://schemas.openxmlformats.org/officeDocument/2006/relationships" r:embed="rId9"/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rawl"/>
        </a:ext>
      </dgm:extLst>
    </dgm:pt>
    <dgm:pt modelId="{F14E7820-4799-4060-8CC8-58C14B3F572B}" type="pres">
      <dgm:prSet presAssocID="{5A0CB3E7-1FF9-489E-962B-A1648914FE19}" presName="spaceRect" presStyleCnt="0"/>
      <dgm:spPr/>
    </dgm:pt>
    <dgm:pt modelId="{C9508030-BAE8-4739-94DA-C3748D1A5033}" type="pres">
      <dgm:prSet presAssocID="{5A0CB3E7-1FF9-489E-962B-A1648914FE19}" presName="textRect" presStyleLbl="revTx" presStyleIdx="4" presStyleCnt="6">
        <dgm:presLayoutVars>
          <dgm:chMax val="1"/>
          <dgm:chPref val="1"/>
        </dgm:presLayoutVars>
      </dgm:prSet>
      <dgm:spPr/>
    </dgm:pt>
    <dgm:pt modelId="{CF0E13C4-E80F-4C7C-957F-D4DDFA035201}" type="pres">
      <dgm:prSet presAssocID="{58521C69-763C-49EA-A82D-298C5FC1B940}" presName="sibTrans" presStyleCnt="0"/>
      <dgm:spPr/>
    </dgm:pt>
    <dgm:pt modelId="{F39B0880-B0FF-48C7-9E26-0F346D94D317}" type="pres">
      <dgm:prSet presAssocID="{80E57F08-D686-40FF-BD41-707FA3907D56}" presName="compNode" presStyleCnt="0"/>
      <dgm:spPr/>
    </dgm:pt>
    <dgm:pt modelId="{8DECFB81-110F-498E-BE4D-E8B9969F5E7B}" type="pres">
      <dgm:prSet presAssocID="{80E57F08-D686-40FF-BD41-707FA3907D56}" presName="iconBgRect" presStyleLbl="bgShp" presStyleIdx="5" presStyleCnt="6"/>
      <dgm:spPr/>
    </dgm:pt>
    <dgm:pt modelId="{43E9BBC0-40B2-4C47-A9C6-EBA013F82D0E}" type="pres">
      <dgm:prSet presAssocID="{80E57F08-D686-40FF-BD41-707FA3907D56}" presName="iconRect" presStyleLbl="node1" presStyleIdx="5" presStyleCnt="6"/>
      <dgm:spPr>
        <a:blipFill>
          <a:blip xmlns:r="http://schemas.openxmlformats.org/officeDocument/2006/relationships"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leep"/>
        </a:ext>
      </dgm:extLst>
    </dgm:pt>
    <dgm:pt modelId="{8FB338D9-1970-4AE2-891A-412C924053D5}" type="pres">
      <dgm:prSet presAssocID="{80E57F08-D686-40FF-BD41-707FA3907D56}" presName="spaceRect" presStyleCnt="0"/>
      <dgm:spPr/>
    </dgm:pt>
    <dgm:pt modelId="{F00D7BEA-5A6C-4EF3-99BB-00C5CC9796F7}" type="pres">
      <dgm:prSet presAssocID="{80E57F08-D686-40FF-BD41-707FA3907D56}" presName="textRect" presStyleLbl="revTx" presStyleIdx="5" presStyleCnt="6">
        <dgm:presLayoutVars>
          <dgm:chMax val="1"/>
          <dgm:chPref val="1"/>
        </dgm:presLayoutVars>
      </dgm:prSet>
      <dgm:spPr/>
    </dgm:pt>
  </dgm:ptLst>
  <dgm:cxnLst>
    <dgm:cxn modelId="{F2CF7904-5606-4B53-B37D-2A81EBC9DE11}" srcId="{AB68BE3C-196F-4E2B-921A-45D87A9679C6}" destId="{5A0CB3E7-1FF9-489E-962B-A1648914FE19}" srcOrd="4" destOrd="0" parTransId="{DA5670F3-F2CF-47BA-AC46-A95247570570}" sibTransId="{58521C69-763C-49EA-A82D-298C5FC1B940}"/>
    <dgm:cxn modelId="{6BDFD218-8F12-4D83-B446-C40D3B0458B2}" srcId="{AB68BE3C-196F-4E2B-921A-45D87A9679C6}" destId="{836BB2C5-3D65-496E-ADFF-01C6BD5216DE}" srcOrd="3" destOrd="0" parTransId="{CFD6C98A-5B42-4A2F-AB84-2767741FB5F4}" sibTransId="{92D291A8-0857-4021-B094-B46BC7AD46B4}"/>
    <dgm:cxn modelId="{E111262E-C93A-4AF2-B7FD-34541DD221BB}" srcId="{AB68BE3C-196F-4E2B-921A-45D87A9679C6}" destId="{D90B36AF-9A70-4646-8470-C30F7B84E9FC}" srcOrd="0" destOrd="0" parTransId="{0D39DF01-81F7-4BAC-B372-225B5B3C1CF7}" sibTransId="{DEE39EC5-B1DD-4B4A-B4BF-C86A55D52C25}"/>
    <dgm:cxn modelId="{40939579-3A69-43F4-AD6B-45B133DE7755}" type="presOf" srcId="{836BB2C5-3D65-496E-ADFF-01C6BD5216DE}" destId="{B8C0A7D1-A1F8-4F49-BD90-D504DE47305D}" srcOrd="0" destOrd="0" presId="urn:microsoft.com/office/officeart/2018/5/layout/IconCircleLabelList"/>
    <dgm:cxn modelId="{D19B279F-DE8A-498E-A71E-A95E72C9E5B8}" srcId="{AB68BE3C-196F-4E2B-921A-45D87A9679C6}" destId="{78444C80-6015-42E3-8726-5A7C68777696}" srcOrd="2" destOrd="0" parTransId="{E1C65207-7426-4B8C-8DCD-2710BEC569D5}" sibTransId="{A196ADF7-6D58-44F7-A0F9-D9FC38826DC8}"/>
    <dgm:cxn modelId="{15AA7CB2-5DAF-439E-9C34-A76678C2299B}" srcId="{AB68BE3C-196F-4E2B-921A-45D87A9679C6}" destId="{8946DB21-B830-464A-80A2-715FEDD185E8}" srcOrd="1" destOrd="0" parTransId="{5D7BD6D9-30B0-4176-B02D-D09D8AB6B546}" sibTransId="{8F247527-7EBA-4642-992F-BC4A0AF851D3}"/>
    <dgm:cxn modelId="{9AA1FCB8-8F65-4F15-AB41-EC200BC3BA00}" type="presOf" srcId="{78444C80-6015-42E3-8726-5A7C68777696}" destId="{E674BB06-F8D2-4746-A85C-5A9FBB9CC0B1}" srcOrd="0" destOrd="0" presId="urn:microsoft.com/office/officeart/2018/5/layout/IconCircleLabelList"/>
    <dgm:cxn modelId="{BC5FC4D5-E845-466D-BA50-018F789797B5}" type="presOf" srcId="{5A0CB3E7-1FF9-489E-962B-A1648914FE19}" destId="{C9508030-BAE8-4739-94DA-C3748D1A5033}" srcOrd="0" destOrd="0" presId="urn:microsoft.com/office/officeart/2018/5/layout/IconCircleLabelList"/>
    <dgm:cxn modelId="{5E870BDF-D2D0-4CD6-9166-705BCCA183E5}" type="presOf" srcId="{8946DB21-B830-464A-80A2-715FEDD185E8}" destId="{78B08D0A-B724-4930-8E09-3B3348E3BD7F}" srcOrd="0" destOrd="0" presId="urn:microsoft.com/office/officeart/2018/5/layout/IconCircleLabelList"/>
    <dgm:cxn modelId="{9A08BDEA-377E-420F-82F5-446E9B5CBEFE}" srcId="{AB68BE3C-196F-4E2B-921A-45D87A9679C6}" destId="{80E57F08-D686-40FF-BD41-707FA3907D56}" srcOrd="5" destOrd="0" parTransId="{EAE2C35C-CADD-4AB5-BA7D-BC6CF661BB2B}" sibTransId="{CB4AD5EF-EF80-4D61-914A-F8BA91C1E0AB}"/>
    <dgm:cxn modelId="{8258EEEE-0060-4713-8484-DA01FD67BD84}" type="presOf" srcId="{AB68BE3C-196F-4E2B-921A-45D87A9679C6}" destId="{2A97A04B-4962-4F57-881A-1297AF5B8D84}" srcOrd="0" destOrd="0" presId="urn:microsoft.com/office/officeart/2018/5/layout/IconCircleLabelList"/>
    <dgm:cxn modelId="{8E4100F8-5B13-42E8-8C14-1B0E851C6F19}" type="presOf" srcId="{80E57F08-D686-40FF-BD41-707FA3907D56}" destId="{F00D7BEA-5A6C-4EF3-99BB-00C5CC9796F7}" srcOrd="0" destOrd="0" presId="urn:microsoft.com/office/officeart/2018/5/layout/IconCircleLabelList"/>
    <dgm:cxn modelId="{365E94FF-7483-4C3F-84B6-D5DDC60D1B91}" type="presOf" srcId="{D90B36AF-9A70-4646-8470-C30F7B84E9FC}" destId="{27191F74-72F5-4A41-AAF6-33F3B9FCD885}" srcOrd="0" destOrd="0" presId="urn:microsoft.com/office/officeart/2018/5/layout/IconCircleLabelList"/>
    <dgm:cxn modelId="{3C5D82C9-0F47-4F29-9C66-9612AA30AF5F}" type="presParOf" srcId="{2A97A04B-4962-4F57-881A-1297AF5B8D84}" destId="{4195FD74-9725-4F0C-8A99-A307DB2FD29F}" srcOrd="0" destOrd="0" presId="urn:microsoft.com/office/officeart/2018/5/layout/IconCircleLabelList"/>
    <dgm:cxn modelId="{798724A3-91A6-4247-8C22-F07028F18057}" type="presParOf" srcId="{4195FD74-9725-4F0C-8A99-A307DB2FD29F}" destId="{3F50E5B2-81A0-4B83-89DF-CA55AE571D59}" srcOrd="0" destOrd="0" presId="urn:microsoft.com/office/officeart/2018/5/layout/IconCircleLabelList"/>
    <dgm:cxn modelId="{C83C8C3D-207E-496B-849F-4CFBB4963F5F}" type="presParOf" srcId="{4195FD74-9725-4F0C-8A99-A307DB2FD29F}" destId="{AA07FE38-F1EC-432F-B9BC-73C74C893ACA}" srcOrd="1" destOrd="0" presId="urn:microsoft.com/office/officeart/2018/5/layout/IconCircleLabelList"/>
    <dgm:cxn modelId="{56BF7FA4-DE05-48FF-8CA7-601232CB4622}" type="presParOf" srcId="{4195FD74-9725-4F0C-8A99-A307DB2FD29F}" destId="{A1A6BB2B-D307-4869-B3CA-6AC20ECD131F}" srcOrd="2" destOrd="0" presId="urn:microsoft.com/office/officeart/2018/5/layout/IconCircleLabelList"/>
    <dgm:cxn modelId="{BC01466E-2DFE-4B83-8AF7-C80CCF5C0700}" type="presParOf" srcId="{4195FD74-9725-4F0C-8A99-A307DB2FD29F}" destId="{27191F74-72F5-4A41-AAF6-33F3B9FCD885}" srcOrd="3" destOrd="0" presId="urn:microsoft.com/office/officeart/2018/5/layout/IconCircleLabelList"/>
    <dgm:cxn modelId="{B29EBB6E-62A1-4A2F-9BE1-280EC056D6D0}" type="presParOf" srcId="{2A97A04B-4962-4F57-881A-1297AF5B8D84}" destId="{51AA7E48-9ED6-4D47-A1BC-F82CB1801898}" srcOrd="1" destOrd="0" presId="urn:microsoft.com/office/officeart/2018/5/layout/IconCircleLabelList"/>
    <dgm:cxn modelId="{AA3EC8FD-7564-442A-AF7C-D0FA4815C770}" type="presParOf" srcId="{2A97A04B-4962-4F57-881A-1297AF5B8D84}" destId="{B6DC5198-A0D7-467E-BD83-1B6839BACFB9}" srcOrd="2" destOrd="0" presId="urn:microsoft.com/office/officeart/2018/5/layout/IconCircleLabelList"/>
    <dgm:cxn modelId="{78E5EAF8-9527-487B-8E65-74D22CCE5F00}" type="presParOf" srcId="{B6DC5198-A0D7-467E-BD83-1B6839BACFB9}" destId="{4360B07B-498E-4EC0-BA6A-B20033745C3D}" srcOrd="0" destOrd="0" presId="urn:microsoft.com/office/officeart/2018/5/layout/IconCircleLabelList"/>
    <dgm:cxn modelId="{16ED25F6-AF06-475E-B74C-D6F5B7C8C790}" type="presParOf" srcId="{B6DC5198-A0D7-467E-BD83-1B6839BACFB9}" destId="{42110F4F-405C-47EB-90FE-01732945C74B}" srcOrd="1" destOrd="0" presId="urn:microsoft.com/office/officeart/2018/5/layout/IconCircleLabelList"/>
    <dgm:cxn modelId="{DF48723A-18FC-4A82-8FBE-4E7D12E02589}" type="presParOf" srcId="{B6DC5198-A0D7-467E-BD83-1B6839BACFB9}" destId="{AD0801FD-9741-43F7-A233-7F7294E93C03}" srcOrd="2" destOrd="0" presId="urn:microsoft.com/office/officeart/2018/5/layout/IconCircleLabelList"/>
    <dgm:cxn modelId="{50E1CA7F-4901-4DFF-95A6-F2E86C73D33C}" type="presParOf" srcId="{B6DC5198-A0D7-467E-BD83-1B6839BACFB9}" destId="{78B08D0A-B724-4930-8E09-3B3348E3BD7F}" srcOrd="3" destOrd="0" presId="urn:microsoft.com/office/officeart/2018/5/layout/IconCircleLabelList"/>
    <dgm:cxn modelId="{3C7700A0-56C3-453D-A8C2-41F2ECDCC93A}" type="presParOf" srcId="{2A97A04B-4962-4F57-881A-1297AF5B8D84}" destId="{F090ED7D-93A8-4C66-85FE-F052D8DEEB00}" srcOrd="3" destOrd="0" presId="urn:microsoft.com/office/officeart/2018/5/layout/IconCircleLabelList"/>
    <dgm:cxn modelId="{2B1BB72A-D60A-45F2-93E2-B381A7624AD6}" type="presParOf" srcId="{2A97A04B-4962-4F57-881A-1297AF5B8D84}" destId="{C217E28B-47C0-45C8-87F5-67EB3A773AA5}" srcOrd="4" destOrd="0" presId="urn:microsoft.com/office/officeart/2018/5/layout/IconCircleLabelList"/>
    <dgm:cxn modelId="{32CB65D4-24D2-40C1-B923-D1077F04A182}" type="presParOf" srcId="{C217E28B-47C0-45C8-87F5-67EB3A773AA5}" destId="{E8FA2A1E-EBD6-43DB-B4CE-15F23FF3AD4E}" srcOrd="0" destOrd="0" presId="urn:microsoft.com/office/officeart/2018/5/layout/IconCircleLabelList"/>
    <dgm:cxn modelId="{3541B1AF-2614-4C10-BC85-25B7D61BD8C2}" type="presParOf" srcId="{C217E28B-47C0-45C8-87F5-67EB3A773AA5}" destId="{59AB4B5A-DCFA-4BF5-84E2-BF5DA54DF2A4}" srcOrd="1" destOrd="0" presId="urn:microsoft.com/office/officeart/2018/5/layout/IconCircleLabelList"/>
    <dgm:cxn modelId="{683A29F9-2CC0-4F8F-9185-D902D65C6A31}" type="presParOf" srcId="{C217E28B-47C0-45C8-87F5-67EB3A773AA5}" destId="{0994A2FD-7194-459C-8C01-CF073FF69295}" srcOrd="2" destOrd="0" presId="urn:microsoft.com/office/officeart/2018/5/layout/IconCircleLabelList"/>
    <dgm:cxn modelId="{85A1F669-F0B7-440A-91F4-F18D7BC6AF7C}" type="presParOf" srcId="{C217E28B-47C0-45C8-87F5-67EB3A773AA5}" destId="{E674BB06-F8D2-4746-A85C-5A9FBB9CC0B1}" srcOrd="3" destOrd="0" presId="urn:microsoft.com/office/officeart/2018/5/layout/IconCircleLabelList"/>
    <dgm:cxn modelId="{7F7CA1A5-9E22-4B9C-8A60-CE2F2610C175}" type="presParOf" srcId="{2A97A04B-4962-4F57-881A-1297AF5B8D84}" destId="{C434A15B-FDF4-4BD9-B3EB-28D3EFDE78CD}" srcOrd="5" destOrd="0" presId="urn:microsoft.com/office/officeart/2018/5/layout/IconCircleLabelList"/>
    <dgm:cxn modelId="{C2525620-8046-4045-A8AF-5D620A637E9F}" type="presParOf" srcId="{2A97A04B-4962-4F57-881A-1297AF5B8D84}" destId="{451778DC-83AB-4152-9208-11E6313F940B}" srcOrd="6" destOrd="0" presId="urn:microsoft.com/office/officeart/2018/5/layout/IconCircleLabelList"/>
    <dgm:cxn modelId="{97C3E95C-AE80-46DD-B73F-5C63B3C3A336}" type="presParOf" srcId="{451778DC-83AB-4152-9208-11E6313F940B}" destId="{8578E3C0-60D9-4AA4-8DB4-01D50CAB89BD}" srcOrd="0" destOrd="0" presId="urn:microsoft.com/office/officeart/2018/5/layout/IconCircleLabelList"/>
    <dgm:cxn modelId="{FFA87A48-ED29-4BA1-8C64-C2A3120DA475}" type="presParOf" srcId="{451778DC-83AB-4152-9208-11E6313F940B}" destId="{955D10FE-9038-4613-B86F-764F7FE180C1}" srcOrd="1" destOrd="0" presId="urn:microsoft.com/office/officeart/2018/5/layout/IconCircleLabelList"/>
    <dgm:cxn modelId="{5DDE65AF-0E4B-4603-A62C-67168B758467}" type="presParOf" srcId="{451778DC-83AB-4152-9208-11E6313F940B}" destId="{098BFB0F-B96A-4A76-ACA7-B445D517DE55}" srcOrd="2" destOrd="0" presId="urn:microsoft.com/office/officeart/2018/5/layout/IconCircleLabelList"/>
    <dgm:cxn modelId="{9B3B5306-7990-4988-925A-F822E4FA0C4B}" type="presParOf" srcId="{451778DC-83AB-4152-9208-11E6313F940B}" destId="{B8C0A7D1-A1F8-4F49-BD90-D504DE47305D}" srcOrd="3" destOrd="0" presId="urn:microsoft.com/office/officeart/2018/5/layout/IconCircleLabelList"/>
    <dgm:cxn modelId="{ECF1858A-88C2-4F31-9CA5-27C7640BEFA6}" type="presParOf" srcId="{2A97A04B-4962-4F57-881A-1297AF5B8D84}" destId="{0E79F252-8609-4254-AE6B-F1139E394E20}" srcOrd="7" destOrd="0" presId="urn:microsoft.com/office/officeart/2018/5/layout/IconCircleLabelList"/>
    <dgm:cxn modelId="{1840EF5F-1264-45E6-89D6-5E3E09677E53}" type="presParOf" srcId="{2A97A04B-4962-4F57-881A-1297AF5B8D84}" destId="{3230521A-CEB2-4D80-953D-33A38337EEC2}" srcOrd="8" destOrd="0" presId="urn:microsoft.com/office/officeart/2018/5/layout/IconCircleLabelList"/>
    <dgm:cxn modelId="{59EFBF57-5098-4402-B428-E6C434715B01}" type="presParOf" srcId="{3230521A-CEB2-4D80-953D-33A38337EEC2}" destId="{80D10670-4716-4119-B2A9-DFC3602067DB}" srcOrd="0" destOrd="0" presId="urn:microsoft.com/office/officeart/2018/5/layout/IconCircleLabelList"/>
    <dgm:cxn modelId="{E782A8AD-707F-45DB-9109-F3462377317F}" type="presParOf" srcId="{3230521A-CEB2-4D80-953D-33A38337EEC2}" destId="{F3F7ED57-4058-4BE5-BC33-7862BB9CC292}" srcOrd="1" destOrd="0" presId="urn:microsoft.com/office/officeart/2018/5/layout/IconCircleLabelList"/>
    <dgm:cxn modelId="{619A8459-202A-4D9A-804D-5CADDF4A932A}" type="presParOf" srcId="{3230521A-CEB2-4D80-953D-33A38337EEC2}" destId="{F14E7820-4799-4060-8CC8-58C14B3F572B}" srcOrd="2" destOrd="0" presId="urn:microsoft.com/office/officeart/2018/5/layout/IconCircleLabelList"/>
    <dgm:cxn modelId="{FB06E804-9EFE-46D7-853A-352FC18150E3}" type="presParOf" srcId="{3230521A-CEB2-4D80-953D-33A38337EEC2}" destId="{C9508030-BAE8-4739-94DA-C3748D1A5033}" srcOrd="3" destOrd="0" presId="urn:microsoft.com/office/officeart/2018/5/layout/IconCircleLabelList"/>
    <dgm:cxn modelId="{E9FEEE4E-86A4-49FD-AEE9-74EC3EBCA89B}" type="presParOf" srcId="{2A97A04B-4962-4F57-881A-1297AF5B8D84}" destId="{CF0E13C4-E80F-4C7C-957F-D4DDFA035201}" srcOrd="9" destOrd="0" presId="urn:microsoft.com/office/officeart/2018/5/layout/IconCircleLabelList"/>
    <dgm:cxn modelId="{61C14DC6-5B1D-498C-8AAA-BE6CD791BF18}" type="presParOf" srcId="{2A97A04B-4962-4F57-881A-1297AF5B8D84}" destId="{F39B0880-B0FF-48C7-9E26-0F346D94D317}" srcOrd="10" destOrd="0" presId="urn:microsoft.com/office/officeart/2018/5/layout/IconCircleLabelList"/>
    <dgm:cxn modelId="{262FE702-613B-4030-B6AF-E4B767D31764}" type="presParOf" srcId="{F39B0880-B0FF-48C7-9E26-0F346D94D317}" destId="{8DECFB81-110F-498E-BE4D-E8B9969F5E7B}" srcOrd="0" destOrd="0" presId="urn:microsoft.com/office/officeart/2018/5/layout/IconCircleLabelList"/>
    <dgm:cxn modelId="{2AE3E2B2-D461-4D35-8693-7AE4400DE950}" type="presParOf" srcId="{F39B0880-B0FF-48C7-9E26-0F346D94D317}" destId="{43E9BBC0-40B2-4C47-A9C6-EBA013F82D0E}" srcOrd="1" destOrd="0" presId="urn:microsoft.com/office/officeart/2018/5/layout/IconCircleLabelList"/>
    <dgm:cxn modelId="{A04C3BB6-3808-487B-9888-C319EDD62707}" type="presParOf" srcId="{F39B0880-B0FF-48C7-9E26-0F346D94D317}" destId="{8FB338D9-1970-4AE2-891A-412C924053D5}" srcOrd="2" destOrd="0" presId="urn:microsoft.com/office/officeart/2018/5/layout/IconCircleLabelList"/>
    <dgm:cxn modelId="{C9DCC6EF-2639-4C0A-95DD-44EB79B56355}" type="presParOf" srcId="{F39B0880-B0FF-48C7-9E26-0F346D94D317}" destId="{F00D7BEA-5A6C-4EF3-99BB-00C5CC9796F7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AEF2922-0B5C-483D-B007-354DD2064819}" type="doc">
      <dgm:prSet loTypeId="urn:microsoft.com/office/officeart/2018/2/layout/IconVerticalSolidList" loCatId="icon" qsTypeId="urn:microsoft.com/office/officeart/2005/8/quickstyle/simple4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4F351F7F-89AB-4E3A-BD8C-D1BA80D080A7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3200" kern="1200" dirty="0">
              <a:latin typeface="Calibri" panose="020F0502020204030204"/>
              <a:ea typeface="+mn-ea"/>
              <a:cs typeface="+mn-cs"/>
            </a:rPr>
            <a:t>Adam? </a:t>
          </a:r>
          <a:r>
            <a:rPr lang="en-US" sz="3200" kern="1200" dirty="0">
              <a:solidFill>
                <a:srgbClr val="C00000"/>
              </a:solidFill>
              <a:latin typeface="Calibri" panose="020F0502020204030204"/>
              <a:ea typeface="+mn-ea"/>
              <a:cs typeface="+mn-cs"/>
            </a:rPr>
            <a:t>Gen 3</a:t>
          </a:r>
        </a:p>
      </dgm:t>
    </dgm:pt>
    <dgm:pt modelId="{F055A52F-EF1C-45B3-8940-F220FE292052}" type="parTrans" cxnId="{5C8C92C4-FE9D-44BF-BA29-CC61E3583755}">
      <dgm:prSet/>
      <dgm:spPr/>
      <dgm:t>
        <a:bodyPr/>
        <a:lstStyle/>
        <a:p>
          <a:endParaRPr lang="en-US"/>
        </a:p>
      </dgm:t>
    </dgm:pt>
    <dgm:pt modelId="{08961030-CBC6-41F5-BCBF-CBF6179CBDDB}" type="sibTrans" cxnId="{5C8C92C4-FE9D-44BF-BA29-CC61E3583755}">
      <dgm:prSet/>
      <dgm:spPr/>
      <dgm:t>
        <a:bodyPr/>
        <a:lstStyle/>
        <a:p>
          <a:endParaRPr lang="en-US"/>
        </a:p>
      </dgm:t>
    </dgm:pt>
    <dgm:pt modelId="{29A49275-023E-4E1F-B9E0-73938CBA98DC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3200" kern="1200" dirty="0">
              <a:latin typeface="Calibri" panose="020F0502020204030204"/>
              <a:ea typeface="+mn-ea"/>
              <a:cs typeface="+mn-cs"/>
            </a:rPr>
            <a:t>Noah? </a:t>
          </a:r>
          <a:r>
            <a:rPr lang="en-US" sz="3200" kern="1200" dirty="0">
              <a:solidFill>
                <a:srgbClr val="C00000"/>
              </a:solidFill>
              <a:latin typeface="Calibri" panose="020F0502020204030204"/>
              <a:ea typeface="+mn-ea"/>
              <a:cs typeface="+mn-cs"/>
            </a:rPr>
            <a:t>Gen 9</a:t>
          </a:r>
        </a:p>
      </dgm:t>
    </dgm:pt>
    <dgm:pt modelId="{67DE7E11-E420-436E-8146-AC7B439B6F0C}" type="parTrans" cxnId="{2A44AAD8-A38E-4522-9DAA-76630095C317}">
      <dgm:prSet/>
      <dgm:spPr/>
      <dgm:t>
        <a:bodyPr/>
        <a:lstStyle/>
        <a:p>
          <a:endParaRPr lang="en-US"/>
        </a:p>
      </dgm:t>
    </dgm:pt>
    <dgm:pt modelId="{92E0D135-05D9-4C83-849B-F8E35AB5A2E9}" type="sibTrans" cxnId="{2A44AAD8-A38E-4522-9DAA-76630095C317}">
      <dgm:prSet/>
      <dgm:spPr/>
      <dgm:t>
        <a:bodyPr/>
        <a:lstStyle/>
        <a:p>
          <a:endParaRPr lang="en-US"/>
        </a:p>
      </dgm:t>
    </dgm:pt>
    <dgm:pt modelId="{4D4CB016-A6C2-46C7-BF8C-8C72D470F203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3200" kern="1200" dirty="0">
              <a:latin typeface="Calibri" panose="020F0502020204030204"/>
              <a:ea typeface="+mn-ea"/>
              <a:cs typeface="+mn-cs"/>
            </a:rPr>
            <a:t>Abraham? </a:t>
          </a:r>
          <a:r>
            <a:rPr lang="en-US" sz="3200" kern="1200" dirty="0">
              <a:solidFill>
                <a:srgbClr val="C00000"/>
              </a:solidFill>
              <a:latin typeface="Calibri" panose="020F0502020204030204"/>
              <a:ea typeface="+mn-ea"/>
              <a:cs typeface="+mn-cs"/>
            </a:rPr>
            <a:t>Gen 15-16</a:t>
          </a:r>
        </a:p>
      </dgm:t>
    </dgm:pt>
    <dgm:pt modelId="{A84BA95F-5403-4639-B11E-0EBBB50CFAB3}" type="parTrans" cxnId="{91E4AAA2-36C8-422B-B721-2C989D3A9C47}">
      <dgm:prSet/>
      <dgm:spPr/>
      <dgm:t>
        <a:bodyPr/>
        <a:lstStyle/>
        <a:p>
          <a:endParaRPr lang="en-US"/>
        </a:p>
      </dgm:t>
    </dgm:pt>
    <dgm:pt modelId="{79D6A990-ACC4-4FCB-90A6-DE2AF3D316E2}" type="sibTrans" cxnId="{91E4AAA2-36C8-422B-B721-2C989D3A9C47}">
      <dgm:prSet/>
      <dgm:spPr/>
      <dgm:t>
        <a:bodyPr/>
        <a:lstStyle/>
        <a:p>
          <a:endParaRPr lang="en-US"/>
        </a:p>
      </dgm:t>
    </dgm:pt>
    <dgm:pt modelId="{71A1A13A-A945-4759-95EC-AD48CEBC56BA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3200" kern="1200" dirty="0">
              <a:latin typeface="Calibri" panose="020F0502020204030204"/>
              <a:ea typeface="+mn-ea"/>
              <a:cs typeface="+mn-cs"/>
            </a:rPr>
            <a:t>Moses? </a:t>
          </a:r>
          <a:r>
            <a:rPr lang="en-US" sz="3200" kern="1200" dirty="0">
              <a:solidFill>
                <a:srgbClr val="C00000"/>
              </a:solidFill>
              <a:latin typeface="Calibri" panose="020F0502020204030204"/>
              <a:ea typeface="+mn-ea"/>
              <a:cs typeface="+mn-cs"/>
            </a:rPr>
            <a:t>Num 20</a:t>
          </a:r>
        </a:p>
      </dgm:t>
    </dgm:pt>
    <dgm:pt modelId="{214BBD1A-DBB7-47E1-9D02-60000E3BE918}" type="parTrans" cxnId="{DC2B94E4-A92D-492E-AF72-B993E17DEE05}">
      <dgm:prSet/>
      <dgm:spPr/>
      <dgm:t>
        <a:bodyPr/>
        <a:lstStyle/>
        <a:p>
          <a:endParaRPr lang="en-US"/>
        </a:p>
      </dgm:t>
    </dgm:pt>
    <dgm:pt modelId="{37C90BF2-C4CC-4C6E-97C9-B2D6A31F475C}" type="sibTrans" cxnId="{DC2B94E4-A92D-492E-AF72-B993E17DEE05}">
      <dgm:prSet/>
      <dgm:spPr/>
      <dgm:t>
        <a:bodyPr/>
        <a:lstStyle/>
        <a:p>
          <a:endParaRPr lang="en-US"/>
        </a:p>
      </dgm:t>
    </dgm:pt>
    <dgm:pt modelId="{AFC54514-80A0-4FBE-94DE-845DADB5CD9E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3200" dirty="0"/>
            <a:t>David? </a:t>
          </a:r>
          <a:r>
            <a:rPr lang="en-US" sz="3200" dirty="0">
              <a:solidFill>
                <a:srgbClr val="C00000"/>
              </a:solidFill>
            </a:rPr>
            <a:t>2 Sam 11</a:t>
          </a:r>
        </a:p>
      </dgm:t>
    </dgm:pt>
    <dgm:pt modelId="{8AAC0A6E-516A-4965-9A44-6E9D80797D97}" type="parTrans" cxnId="{C507F3C8-9A80-4E73-A6E9-CFDE3C4DDFB5}">
      <dgm:prSet/>
      <dgm:spPr/>
      <dgm:t>
        <a:bodyPr/>
        <a:lstStyle/>
        <a:p>
          <a:endParaRPr lang="en-US"/>
        </a:p>
      </dgm:t>
    </dgm:pt>
    <dgm:pt modelId="{FCE1A20F-EA4F-495C-992F-80025A021745}" type="sibTrans" cxnId="{C507F3C8-9A80-4E73-A6E9-CFDE3C4DDFB5}">
      <dgm:prSet/>
      <dgm:spPr/>
      <dgm:t>
        <a:bodyPr/>
        <a:lstStyle/>
        <a:p>
          <a:endParaRPr lang="en-US"/>
        </a:p>
      </dgm:t>
    </dgm:pt>
    <dgm:pt modelId="{58C51EC8-B0B3-4AE9-AA95-1CCAA26E66EA}" type="pres">
      <dgm:prSet presAssocID="{3AEF2922-0B5C-483D-B007-354DD2064819}" presName="root" presStyleCnt="0">
        <dgm:presLayoutVars>
          <dgm:dir/>
          <dgm:resizeHandles val="exact"/>
        </dgm:presLayoutVars>
      </dgm:prSet>
      <dgm:spPr/>
    </dgm:pt>
    <dgm:pt modelId="{88DB40B0-3158-4DCA-BBC7-88C9717F8A49}" type="pres">
      <dgm:prSet presAssocID="{4F351F7F-89AB-4E3A-BD8C-D1BA80D080A7}" presName="compNode" presStyleCnt="0"/>
      <dgm:spPr/>
    </dgm:pt>
    <dgm:pt modelId="{6B0E483F-DC75-407B-AC08-D097C1645D01}" type="pres">
      <dgm:prSet presAssocID="{4F351F7F-89AB-4E3A-BD8C-D1BA80D080A7}" presName="bgRect" presStyleLbl="bgShp" presStyleIdx="0" presStyleCnt="5"/>
      <dgm:spPr/>
    </dgm:pt>
    <dgm:pt modelId="{FDB4546C-F782-4230-829B-5B38521AFDC3}" type="pres">
      <dgm:prSet presAssocID="{4F351F7F-89AB-4E3A-BD8C-D1BA80D080A7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User"/>
        </a:ext>
      </dgm:extLst>
    </dgm:pt>
    <dgm:pt modelId="{0D42F07C-1977-47F9-94A8-A35D7D588CF8}" type="pres">
      <dgm:prSet presAssocID="{4F351F7F-89AB-4E3A-BD8C-D1BA80D080A7}" presName="spaceRect" presStyleCnt="0"/>
      <dgm:spPr/>
    </dgm:pt>
    <dgm:pt modelId="{B833ABDD-30D1-4041-AB94-6807D078ED3C}" type="pres">
      <dgm:prSet presAssocID="{4F351F7F-89AB-4E3A-BD8C-D1BA80D080A7}" presName="parTx" presStyleLbl="revTx" presStyleIdx="0" presStyleCnt="5">
        <dgm:presLayoutVars>
          <dgm:chMax val="0"/>
          <dgm:chPref val="0"/>
        </dgm:presLayoutVars>
      </dgm:prSet>
      <dgm:spPr/>
    </dgm:pt>
    <dgm:pt modelId="{F2E7BCA3-B608-4CC4-8DDC-CC09A8A338A7}" type="pres">
      <dgm:prSet presAssocID="{08961030-CBC6-41F5-BCBF-CBF6179CBDDB}" presName="sibTrans" presStyleCnt="0"/>
      <dgm:spPr/>
    </dgm:pt>
    <dgm:pt modelId="{F051563F-E396-4D5D-9A44-47F28CDB0BFC}" type="pres">
      <dgm:prSet presAssocID="{29A49275-023E-4E1F-B9E0-73938CBA98DC}" presName="compNode" presStyleCnt="0"/>
      <dgm:spPr/>
    </dgm:pt>
    <dgm:pt modelId="{494F426C-75C3-4954-9060-FEC1D14D4F1D}" type="pres">
      <dgm:prSet presAssocID="{29A49275-023E-4E1F-B9E0-73938CBA98DC}" presName="bgRect" presStyleLbl="bgShp" presStyleIdx="1" presStyleCnt="5"/>
      <dgm:spPr/>
    </dgm:pt>
    <dgm:pt modelId="{A92D9DD4-C2F4-430C-9411-99CB8B647745}" type="pres">
      <dgm:prSet presAssocID="{29A49275-023E-4E1F-B9E0-73938CBA98DC}" presName="iconRect" presStyleLbl="node1" presStyleIdx="1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User"/>
        </a:ext>
      </dgm:extLst>
    </dgm:pt>
    <dgm:pt modelId="{E3CB056A-1372-4499-85D3-31294DF93436}" type="pres">
      <dgm:prSet presAssocID="{29A49275-023E-4E1F-B9E0-73938CBA98DC}" presName="spaceRect" presStyleCnt="0"/>
      <dgm:spPr/>
    </dgm:pt>
    <dgm:pt modelId="{5985C873-818F-4465-8B86-E52E3E2DF455}" type="pres">
      <dgm:prSet presAssocID="{29A49275-023E-4E1F-B9E0-73938CBA98DC}" presName="parTx" presStyleLbl="revTx" presStyleIdx="1" presStyleCnt="5">
        <dgm:presLayoutVars>
          <dgm:chMax val="0"/>
          <dgm:chPref val="0"/>
        </dgm:presLayoutVars>
      </dgm:prSet>
      <dgm:spPr/>
    </dgm:pt>
    <dgm:pt modelId="{6BC25075-B46A-4858-8970-2703802DE80F}" type="pres">
      <dgm:prSet presAssocID="{92E0D135-05D9-4C83-849B-F8E35AB5A2E9}" presName="sibTrans" presStyleCnt="0"/>
      <dgm:spPr/>
    </dgm:pt>
    <dgm:pt modelId="{25234957-1D87-46AB-8A03-2E793D11D472}" type="pres">
      <dgm:prSet presAssocID="{4D4CB016-A6C2-46C7-BF8C-8C72D470F203}" presName="compNode" presStyleCnt="0"/>
      <dgm:spPr/>
    </dgm:pt>
    <dgm:pt modelId="{BB671D82-7A78-418B-825A-D277280F5924}" type="pres">
      <dgm:prSet presAssocID="{4D4CB016-A6C2-46C7-BF8C-8C72D470F203}" presName="bgRect" presStyleLbl="bgShp" presStyleIdx="2" presStyleCnt="5"/>
      <dgm:spPr/>
    </dgm:pt>
    <dgm:pt modelId="{F58FAF28-364E-4EF7-BFB6-D0FC193DD062}" type="pres">
      <dgm:prSet presAssocID="{4D4CB016-A6C2-46C7-BF8C-8C72D470F203}" presName="iconRect" presStyleLbl="node1" presStyleIdx="2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User"/>
        </a:ext>
      </dgm:extLst>
    </dgm:pt>
    <dgm:pt modelId="{68EA26FD-4056-499A-B5A3-2AB691926F3D}" type="pres">
      <dgm:prSet presAssocID="{4D4CB016-A6C2-46C7-BF8C-8C72D470F203}" presName="spaceRect" presStyleCnt="0"/>
      <dgm:spPr/>
    </dgm:pt>
    <dgm:pt modelId="{DB0F4D7E-E8DC-498D-86A5-7B747AA95D22}" type="pres">
      <dgm:prSet presAssocID="{4D4CB016-A6C2-46C7-BF8C-8C72D470F203}" presName="parTx" presStyleLbl="revTx" presStyleIdx="2" presStyleCnt="5">
        <dgm:presLayoutVars>
          <dgm:chMax val="0"/>
          <dgm:chPref val="0"/>
        </dgm:presLayoutVars>
      </dgm:prSet>
      <dgm:spPr/>
    </dgm:pt>
    <dgm:pt modelId="{13B00A27-04FE-4BBC-A213-618343F4FECC}" type="pres">
      <dgm:prSet presAssocID="{79D6A990-ACC4-4FCB-90A6-DE2AF3D316E2}" presName="sibTrans" presStyleCnt="0"/>
      <dgm:spPr/>
    </dgm:pt>
    <dgm:pt modelId="{5692AABA-3D58-4B24-98E8-6AD87C50FB2A}" type="pres">
      <dgm:prSet presAssocID="{71A1A13A-A945-4759-95EC-AD48CEBC56BA}" presName="compNode" presStyleCnt="0"/>
      <dgm:spPr/>
    </dgm:pt>
    <dgm:pt modelId="{478F77A1-2B8A-4FBF-9C82-60C844FBC784}" type="pres">
      <dgm:prSet presAssocID="{71A1A13A-A945-4759-95EC-AD48CEBC56BA}" presName="bgRect" presStyleLbl="bgShp" presStyleIdx="3" presStyleCnt="5"/>
      <dgm:spPr/>
    </dgm:pt>
    <dgm:pt modelId="{08FD58EF-326E-4471-945A-DF9109E4C5FF}" type="pres">
      <dgm:prSet presAssocID="{71A1A13A-A945-4759-95EC-AD48CEBC56BA}" presName="iconRect" presStyleLbl="node1" presStyleIdx="3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User"/>
        </a:ext>
      </dgm:extLst>
    </dgm:pt>
    <dgm:pt modelId="{6EFF6460-5F4A-4132-A8AA-3B8E57E7C65D}" type="pres">
      <dgm:prSet presAssocID="{71A1A13A-A945-4759-95EC-AD48CEBC56BA}" presName="spaceRect" presStyleCnt="0"/>
      <dgm:spPr/>
    </dgm:pt>
    <dgm:pt modelId="{FE4856BE-C897-49B2-A936-E517BEF30CFD}" type="pres">
      <dgm:prSet presAssocID="{71A1A13A-A945-4759-95EC-AD48CEBC56BA}" presName="parTx" presStyleLbl="revTx" presStyleIdx="3" presStyleCnt="5">
        <dgm:presLayoutVars>
          <dgm:chMax val="0"/>
          <dgm:chPref val="0"/>
        </dgm:presLayoutVars>
      </dgm:prSet>
      <dgm:spPr/>
    </dgm:pt>
    <dgm:pt modelId="{9A2CD339-3914-4FBE-B89D-69BD3A74140F}" type="pres">
      <dgm:prSet presAssocID="{37C90BF2-C4CC-4C6E-97C9-B2D6A31F475C}" presName="sibTrans" presStyleCnt="0"/>
      <dgm:spPr/>
    </dgm:pt>
    <dgm:pt modelId="{A329F3CD-696D-4CCC-94C6-A40373BD0A16}" type="pres">
      <dgm:prSet presAssocID="{AFC54514-80A0-4FBE-94DE-845DADB5CD9E}" presName="compNode" presStyleCnt="0"/>
      <dgm:spPr/>
    </dgm:pt>
    <dgm:pt modelId="{135EFDB7-BE06-41BF-B521-B444341130B8}" type="pres">
      <dgm:prSet presAssocID="{AFC54514-80A0-4FBE-94DE-845DADB5CD9E}" presName="bgRect" presStyleLbl="bgShp" presStyleIdx="4" presStyleCnt="5"/>
      <dgm:spPr/>
    </dgm:pt>
    <dgm:pt modelId="{BA37A87E-43B3-4C87-A656-2481BAE66201}" type="pres">
      <dgm:prSet presAssocID="{AFC54514-80A0-4FBE-94DE-845DADB5CD9E}" presName="iconRect" presStyleLbl="node1" presStyleIdx="4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User"/>
        </a:ext>
      </dgm:extLst>
    </dgm:pt>
    <dgm:pt modelId="{77AD94E1-3B8B-4659-810B-1CC8E820B611}" type="pres">
      <dgm:prSet presAssocID="{AFC54514-80A0-4FBE-94DE-845DADB5CD9E}" presName="spaceRect" presStyleCnt="0"/>
      <dgm:spPr/>
    </dgm:pt>
    <dgm:pt modelId="{D5248A00-38AC-4D21-94C4-A70268D0966D}" type="pres">
      <dgm:prSet presAssocID="{AFC54514-80A0-4FBE-94DE-845DADB5CD9E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F7485522-2A02-4488-8AB9-D10717C47CB3}" type="presOf" srcId="{AFC54514-80A0-4FBE-94DE-845DADB5CD9E}" destId="{D5248A00-38AC-4D21-94C4-A70268D0966D}" srcOrd="0" destOrd="0" presId="urn:microsoft.com/office/officeart/2018/2/layout/IconVerticalSolidList"/>
    <dgm:cxn modelId="{B30CB461-375A-454F-AC0A-1831CA8C1296}" type="presOf" srcId="{3AEF2922-0B5C-483D-B007-354DD2064819}" destId="{58C51EC8-B0B3-4AE9-AA95-1CCAA26E66EA}" srcOrd="0" destOrd="0" presId="urn:microsoft.com/office/officeart/2018/2/layout/IconVerticalSolidList"/>
    <dgm:cxn modelId="{7139C261-5ED8-4FA3-A898-F847F2A26D33}" type="presOf" srcId="{4D4CB016-A6C2-46C7-BF8C-8C72D470F203}" destId="{DB0F4D7E-E8DC-498D-86A5-7B747AA95D22}" srcOrd="0" destOrd="0" presId="urn:microsoft.com/office/officeart/2018/2/layout/IconVerticalSolidList"/>
    <dgm:cxn modelId="{B5AB7962-080B-44AA-B46B-EE75FC80F86D}" type="presOf" srcId="{29A49275-023E-4E1F-B9E0-73938CBA98DC}" destId="{5985C873-818F-4465-8B86-E52E3E2DF455}" srcOrd="0" destOrd="0" presId="urn:microsoft.com/office/officeart/2018/2/layout/IconVerticalSolidList"/>
    <dgm:cxn modelId="{29DFC181-778B-42FC-99C5-131236BCDC20}" type="presOf" srcId="{71A1A13A-A945-4759-95EC-AD48CEBC56BA}" destId="{FE4856BE-C897-49B2-A936-E517BEF30CFD}" srcOrd="0" destOrd="0" presId="urn:microsoft.com/office/officeart/2018/2/layout/IconVerticalSolidList"/>
    <dgm:cxn modelId="{91E4AAA2-36C8-422B-B721-2C989D3A9C47}" srcId="{3AEF2922-0B5C-483D-B007-354DD2064819}" destId="{4D4CB016-A6C2-46C7-BF8C-8C72D470F203}" srcOrd="2" destOrd="0" parTransId="{A84BA95F-5403-4639-B11E-0EBBB50CFAB3}" sibTransId="{79D6A990-ACC4-4FCB-90A6-DE2AF3D316E2}"/>
    <dgm:cxn modelId="{5C8C92C4-FE9D-44BF-BA29-CC61E3583755}" srcId="{3AEF2922-0B5C-483D-B007-354DD2064819}" destId="{4F351F7F-89AB-4E3A-BD8C-D1BA80D080A7}" srcOrd="0" destOrd="0" parTransId="{F055A52F-EF1C-45B3-8940-F220FE292052}" sibTransId="{08961030-CBC6-41F5-BCBF-CBF6179CBDDB}"/>
    <dgm:cxn modelId="{C507F3C8-9A80-4E73-A6E9-CFDE3C4DDFB5}" srcId="{3AEF2922-0B5C-483D-B007-354DD2064819}" destId="{AFC54514-80A0-4FBE-94DE-845DADB5CD9E}" srcOrd="4" destOrd="0" parTransId="{8AAC0A6E-516A-4965-9A44-6E9D80797D97}" sibTransId="{FCE1A20F-EA4F-495C-992F-80025A021745}"/>
    <dgm:cxn modelId="{2A44AAD8-A38E-4522-9DAA-76630095C317}" srcId="{3AEF2922-0B5C-483D-B007-354DD2064819}" destId="{29A49275-023E-4E1F-B9E0-73938CBA98DC}" srcOrd="1" destOrd="0" parTransId="{67DE7E11-E420-436E-8146-AC7B439B6F0C}" sibTransId="{92E0D135-05D9-4C83-849B-F8E35AB5A2E9}"/>
    <dgm:cxn modelId="{DC2B94E4-A92D-492E-AF72-B993E17DEE05}" srcId="{3AEF2922-0B5C-483D-B007-354DD2064819}" destId="{71A1A13A-A945-4759-95EC-AD48CEBC56BA}" srcOrd="3" destOrd="0" parTransId="{214BBD1A-DBB7-47E1-9D02-60000E3BE918}" sibTransId="{37C90BF2-C4CC-4C6E-97C9-B2D6A31F475C}"/>
    <dgm:cxn modelId="{996105F7-A9BA-4E7D-901F-5D677392DE11}" type="presOf" srcId="{4F351F7F-89AB-4E3A-BD8C-D1BA80D080A7}" destId="{B833ABDD-30D1-4041-AB94-6807D078ED3C}" srcOrd="0" destOrd="0" presId="urn:microsoft.com/office/officeart/2018/2/layout/IconVerticalSolidList"/>
    <dgm:cxn modelId="{93ED4340-609A-48A3-9ADB-ADBEB2793923}" type="presParOf" srcId="{58C51EC8-B0B3-4AE9-AA95-1CCAA26E66EA}" destId="{88DB40B0-3158-4DCA-BBC7-88C9717F8A49}" srcOrd="0" destOrd="0" presId="urn:microsoft.com/office/officeart/2018/2/layout/IconVerticalSolidList"/>
    <dgm:cxn modelId="{F5FBA1A3-851E-4285-BE27-FFE92885834B}" type="presParOf" srcId="{88DB40B0-3158-4DCA-BBC7-88C9717F8A49}" destId="{6B0E483F-DC75-407B-AC08-D097C1645D01}" srcOrd="0" destOrd="0" presId="urn:microsoft.com/office/officeart/2018/2/layout/IconVerticalSolidList"/>
    <dgm:cxn modelId="{79B6B658-223D-4A3D-8183-E70E121A623C}" type="presParOf" srcId="{88DB40B0-3158-4DCA-BBC7-88C9717F8A49}" destId="{FDB4546C-F782-4230-829B-5B38521AFDC3}" srcOrd="1" destOrd="0" presId="urn:microsoft.com/office/officeart/2018/2/layout/IconVerticalSolidList"/>
    <dgm:cxn modelId="{BDB17461-3316-496C-87F4-449A68474B0F}" type="presParOf" srcId="{88DB40B0-3158-4DCA-BBC7-88C9717F8A49}" destId="{0D42F07C-1977-47F9-94A8-A35D7D588CF8}" srcOrd="2" destOrd="0" presId="urn:microsoft.com/office/officeart/2018/2/layout/IconVerticalSolidList"/>
    <dgm:cxn modelId="{3E0C84FE-4683-445D-A8E3-A8607E9FD94F}" type="presParOf" srcId="{88DB40B0-3158-4DCA-BBC7-88C9717F8A49}" destId="{B833ABDD-30D1-4041-AB94-6807D078ED3C}" srcOrd="3" destOrd="0" presId="urn:microsoft.com/office/officeart/2018/2/layout/IconVerticalSolidList"/>
    <dgm:cxn modelId="{F5D01246-0C5E-4CED-B614-F85D181C792A}" type="presParOf" srcId="{58C51EC8-B0B3-4AE9-AA95-1CCAA26E66EA}" destId="{F2E7BCA3-B608-4CC4-8DDC-CC09A8A338A7}" srcOrd="1" destOrd="0" presId="urn:microsoft.com/office/officeart/2018/2/layout/IconVerticalSolidList"/>
    <dgm:cxn modelId="{B627E581-4F7D-4919-A8D6-84D073D45B5B}" type="presParOf" srcId="{58C51EC8-B0B3-4AE9-AA95-1CCAA26E66EA}" destId="{F051563F-E396-4D5D-9A44-47F28CDB0BFC}" srcOrd="2" destOrd="0" presId="urn:microsoft.com/office/officeart/2018/2/layout/IconVerticalSolidList"/>
    <dgm:cxn modelId="{287317C8-4774-4959-A4EB-F66E731235BC}" type="presParOf" srcId="{F051563F-E396-4D5D-9A44-47F28CDB0BFC}" destId="{494F426C-75C3-4954-9060-FEC1D14D4F1D}" srcOrd="0" destOrd="0" presId="urn:microsoft.com/office/officeart/2018/2/layout/IconVerticalSolidList"/>
    <dgm:cxn modelId="{19AF8D9F-DD84-4054-9E7A-2F18778397E4}" type="presParOf" srcId="{F051563F-E396-4D5D-9A44-47F28CDB0BFC}" destId="{A92D9DD4-C2F4-430C-9411-99CB8B647745}" srcOrd="1" destOrd="0" presId="urn:microsoft.com/office/officeart/2018/2/layout/IconVerticalSolidList"/>
    <dgm:cxn modelId="{0FC7AAEA-C6D1-4BB1-81C3-D2F9D4134F1C}" type="presParOf" srcId="{F051563F-E396-4D5D-9A44-47F28CDB0BFC}" destId="{E3CB056A-1372-4499-85D3-31294DF93436}" srcOrd="2" destOrd="0" presId="urn:microsoft.com/office/officeart/2018/2/layout/IconVerticalSolidList"/>
    <dgm:cxn modelId="{7C6631E4-FD15-4F49-8127-6AEBA667BED7}" type="presParOf" srcId="{F051563F-E396-4D5D-9A44-47F28CDB0BFC}" destId="{5985C873-818F-4465-8B86-E52E3E2DF455}" srcOrd="3" destOrd="0" presId="urn:microsoft.com/office/officeart/2018/2/layout/IconVerticalSolidList"/>
    <dgm:cxn modelId="{C6B1E482-E425-494D-9023-B7FE1247D184}" type="presParOf" srcId="{58C51EC8-B0B3-4AE9-AA95-1CCAA26E66EA}" destId="{6BC25075-B46A-4858-8970-2703802DE80F}" srcOrd="3" destOrd="0" presId="urn:microsoft.com/office/officeart/2018/2/layout/IconVerticalSolidList"/>
    <dgm:cxn modelId="{9D58D56D-CFB3-46B7-81F5-256487ECF6ED}" type="presParOf" srcId="{58C51EC8-B0B3-4AE9-AA95-1CCAA26E66EA}" destId="{25234957-1D87-46AB-8A03-2E793D11D472}" srcOrd="4" destOrd="0" presId="urn:microsoft.com/office/officeart/2018/2/layout/IconVerticalSolidList"/>
    <dgm:cxn modelId="{52DCFF24-473E-4A42-AC1E-29D8B432FD62}" type="presParOf" srcId="{25234957-1D87-46AB-8A03-2E793D11D472}" destId="{BB671D82-7A78-418B-825A-D277280F5924}" srcOrd="0" destOrd="0" presId="urn:microsoft.com/office/officeart/2018/2/layout/IconVerticalSolidList"/>
    <dgm:cxn modelId="{0473F1C7-AE53-4EE0-886C-D0403FB44C55}" type="presParOf" srcId="{25234957-1D87-46AB-8A03-2E793D11D472}" destId="{F58FAF28-364E-4EF7-BFB6-D0FC193DD062}" srcOrd="1" destOrd="0" presId="urn:microsoft.com/office/officeart/2018/2/layout/IconVerticalSolidList"/>
    <dgm:cxn modelId="{A8F1BB5F-F319-449F-9749-898AA171743B}" type="presParOf" srcId="{25234957-1D87-46AB-8A03-2E793D11D472}" destId="{68EA26FD-4056-499A-B5A3-2AB691926F3D}" srcOrd="2" destOrd="0" presId="urn:microsoft.com/office/officeart/2018/2/layout/IconVerticalSolidList"/>
    <dgm:cxn modelId="{FD05EAE0-847D-4032-826D-FC7214A24018}" type="presParOf" srcId="{25234957-1D87-46AB-8A03-2E793D11D472}" destId="{DB0F4D7E-E8DC-498D-86A5-7B747AA95D22}" srcOrd="3" destOrd="0" presId="urn:microsoft.com/office/officeart/2018/2/layout/IconVerticalSolidList"/>
    <dgm:cxn modelId="{551761EA-DEF7-4C18-A8AC-01E3FBD61117}" type="presParOf" srcId="{58C51EC8-B0B3-4AE9-AA95-1CCAA26E66EA}" destId="{13B00A27-04FE-4BBC-A213-618343F4FECC}" srcOrd="5" destOrd="0" presId="urn:microsoft.com/office/officeart/2018/2/layout/IconVerticalSolidList"/>
    <dgm:cxn modelId="{CE843CEF-7E71-460E-9373-D8574C109091}" type="presParOf" srcId="{58C51EC8-B0B3-4AE9-AA95-1CCAA26E66EA}" destId="{5692AABA-3D58-4B24-98E8-6AD87C50FB2A}" srcOrd="6" destOrd="0" presId="urn:microsoft.com/office/officeart/2018/2/layout/IconVerticalSolidList"/>
    <dgm:cxn modelId="{305680E8-E874-405E-B7EE-02A01EF5BD16}" type="presParOf" srcId="{5692AABA-3D58-4B24-98E8-6AD87C50FB2A}" destId="{478F77A1-2B8A-4FBF-9C82-60C844FBC784}" srcOrd="0" destOrd="0" presId="urn:microsoft.com/office/officeart/2018/2/layout/IconVerticalSolidList"/>
    <dgm:cxn modelId="{B9D92D37-F44F-479F-BB80-61150159A3A7}" type="presParOf" srcId="{5692AABA-3D58-4B24-98E8-6AD87C50FB2A}" destId="{08FD58EF-326E-4471-945A-DF9109E4C5FF}" srcOrd="1" destOrd="0" presId="urn:microsoft.com/office/officeart/2018/2/layout/IconVerticalSolidList"/>
    <dgm:cxn modelId="{EE9AC883-3E61-47FC-9FEB-60A8CD9E47B4}" type="presParOf" srcId="{5692AABA-3D58-4B24-98E8-6AD87C50FB2A}" destId="{6EFF6460-5F4A-4132-A8AA-3B8E57E7C65D}" srcOrd="2" destOrd="0" presId="urn:microsoft.com/office/officeart/2018/2/layout/IconVerticalSolidList"/>
    <dgm:cxn modelId="{8401128B-81A7-4A8C-B83B-C3A324BE87C8}" type="presParOf" srcId="{5692AABA-3D58-4B24-98E8-6AD87C50FB2A}" destId="{FE4856BE-C897-49B2-A936-E517BEF30CFD}" srcOrd="3" destOrd="0" presId="urn:microsoft.com/office/officeart/2018/2/layout/IconVerticalSolidList"/>
    <dgm:cxn modelId="{9D5F231A-EF91-4F07-BD3A-39494F6CA4DC}" type="presParOf" srcId="{58C51EC8-B0B3-4AE9-AA95-1CCAA26E66EA}" destId="{9A2CD339-3914-4FBE-B89D-69BD3A74140F}" srcOrd="7" destOrd="0" presId="urn:microsoft.com/office/officeart/2018/2/layout/IconVerticalSolidList"/>
    <dgm:cxn modelId="{F07AC0E6-F08B-4573-9D11-518D6FB4A15F}" type="presParOf" srcId="{58C51EC8-B0B3-4AE9-AA95-1CCAA26E66EA}" destId="{A329F3CD-696D-4CCC-94C6-A40373BD0A16}" srcOrd="8" destOrd="0" presId="urn:microsoft.com/office/officeart/2018/2/layout/IconVerticalSolidList"/>
    <dgm:cxn modelId="{06F28F96-5BE2-4F0A-827E-3B476101C7BF}" type="presParOf" srcId="{A329F3CD-696D-4CCC-94C6-A40373BD0A16}" destId="{135EFDB7-BE06-41BF-B521-B444341130B8}" srcOrd="0" destOrd="0" presId="urn:microsoft.com/office/officeart/2018/2/layout/IconVerticalSolidList"/>
    <dgm:cxn modelId="{2C0F7B6F-C7D5-4CD2-AB09-FAA69C839E97}" type="presParOf" srcId="{A329F3CD-696D-4CCC-94C6-A40373BD0A16}" destId="{BA37A87E-43B3-4C87-A656-2481BAE66201}" srcOrd="1" destOrd="0" presId="urn:microsoft.com/office/officeart/2018/2/layout/IconVerticalSolidList"/>
    <dgm:cxn modelId="{D8097C64-B57E-41FA-8CF0-A0D2911E6050}" type="presParOf" srcId="{A329F3CD-696D-4CCC-94C6-A40373BD0A16}" destId="{77AD94E1-3B8B-4659-810B-1CC8E820B611}" srcOrd="2" destOrd="0" presId="urn:microsoft.com/office/officeart/2018/2/layout/IconVerticalSolidList"/>
    <dgm:cxn modelId="{115A6452-5E66-4A4B-9177-2EA2868C4A82}" type="presParOf" srcId="{A329F3CD-696D-4CCC-94C6-A40373BD0A16}" destId="{D5248A00-38AC-4D21-94C4-A70268D0966D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8B470C8-01D6-44B2-8D03-7B54E9E8092F}" type="doc">
      <dgm:prSet loTypeId="urn:microsoft.com/office/officeart/2018/5/layout/IconCircleLabelList" loCatId="icon" qsTypeId="urn:microsoft.com/office/officeart/2005/8/quickstyle/simple4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A45CFF60-1DD0-4AFF-82A4-8B43D56B0428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2600" dirty="0"/>
            <a:t>A </a:t>
          </a:r>
          <a:br>
            <a:rPr lang="en-US" sz="2600" dirty="0"/>
          </a:br>
          <a:r>
            <a:rPr lang="en-US" sz="2600" dirty="0"/>
            <a:t>human cloud rider</a:t>
          </a:r>
        </a:p>
        <a:p>
          <a:pPr>
            <a:lnSpc>
              <a:spcPct val="100000"/>
            </a:lnSpc>
            <a:defRPr cap="all"/>
          </a:pPr>
          <a:r>
            <a:rPr lang="en-US" sz="2600" dirty="0">
              <a:solidFill>
                <a:srgbClr val="C00000"/>
              </a:solidFill>
            </a:rPr>
            <a:t>v. 13</a:t>
          </a:r>
        </a:p>
      </dgm:t>
    </dgm:pt>
    <dgm:pt modelId="{6E2D2C61-1F66-487B-A2C0-99099CE8572D}" type="parTrans" cxnId="{BA684FBB-0D0D-4ABC-9EFB-AB67B8AE1EED}">
      <dgm:prSet/>
      <dgm:spPr/>
      <dgm:t>
        <a:bodyPr/>
        <a:lstStyle/>
        <a:p>
          <a:endParaRPr lang="en-US"/>
        </a:p>
      </dgm:t>
    </dgm:pt>
    <dgm:pt modelId="{B3B82689-0340-4A0E-A9E0-D3AC7DBB0EC9}" type="sibTrans" cxnId="{BA684FBB-0D0D-4ABC-9EFB-AB67B8AE1EED}">
      <dgm:prSet/>
      <dgm:spPr/>
      <dgm:t>
        <a:bodyPr/>
        <a:lstStyle/>
        <a:p>
          <a:endParaRPr lang="en-US"/>
        </a:p>
      </dgm:t>
    </dgm:pt>
    <dgm:pt modelId="{D9BDD79B-FBF9-437B-B424-4C4E5F65A0D8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2600" dirty="0"/>
            <a:t>…an everlasting kingdom</a:t>
          </a:r>
        </a:p>
        <a:p>
          <a:pPr>
            <a:lnSpc>
              <a:spcPct val="100000"/>
            </a:lnSpc>
            <a:defRPr cap="all"/>
          </a:pPr>
          <a:r>
            <a:rPr lang="en-US" sz="2200" dirty="0">
              <a:solidFill>
                <a:srgbClr val="C00000"/>
              </a:solidFill>
            </a:rPr>
            <a:t>v. 14</a:t>
          </a:r>
        </a:p>
      </dgm:t>
    </dgm:pt>
    <dgm:pt modelId="{93F8507F-F870-487B-8081-2DCBFE2F5314}" type="parTrans" cxnId="{4B789ABC-02BA-455B-99A9-FB41BF02F027}">
      <dgm:prSet/>
      <dgm:spPr/>
      <dgm:t>
        <a:bodyPr/>
        <a:lstStyle/>
        <a:p>
          <a:endParaRPr lang="en-US"/>
        </a:p>
      </dgm:t>
    </dgm:pt>
    <dgm:pt modelId="{63A93F53-36B9-4A33-BC29-D2DFDA24C389}" type="sibTrans" cxnId="{4B789ABC-02BA-455B-99A9-FB41BF02F027}">
      <dgm:prSet/>
      <dgm:spPr/>
      <dgm:t>
        <a:bodyPr/>
        <a:lstStyle/>
        <a:p>
          <a:endParaRPr lang="en-US"/>
        </a:p>
      </dgm:t>
    </dgm:pt>
    <dgm:pt modelId="{E2CDD528-85C6-4028-AE33-3F1349E10C71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2600" dirty="0"/>
            <a:t>Beasts’ dominion taken away. </a:t>
          </a:r>
          <a:r>
            <a:rPr lang="en-US" sz="2600" dirty="0">
              <a:solidFill>
                <a:srgbClr val="C00000"/>
              </a:solidFill>
            </a:rPr>
            <a:t>V. 12</a:t>
          </a:r>
        </a:p>
      </dgm:t>
    </dgm:pt>
    <dgm:pt modelId="{F2BDC7C1-6D64-437E-8D29-66793F72F5C0}" type="parTrans" cxnId="{8C42FE29-52E0-46EC-A9E7-C91462DF5186}">
      <dgm:prSet/>
      <dgm:spPr/>
      <dgm:t>
        <a:bodyPr/>
        <a:lstStyle/>
        <a:p>
          <a:endParaRPr lang="en-US"/>
        </a:p>
      </dgm:t>
    </dgm:pt>
    <dgm:pt modelId="{2910081C-E110-445A-ADF2-B5B508BFF5F7}" type="sibTrans" cxnId="{8C42FE29-52E0-46EC-A9E7-C91462DF5186}">
      <dgm:prSet/>
      <dgm:spPr/>
      <dgm:t>
        <a:bodyPr/>
        <a:lstStyle/>
        <a:p>
          <a:endParaRPr lang="en-US"/>
        </a:p>
      </dgm:t>
    </dgm:pt>
    <dgm:pt modelId="{35B02186-C020-43A7-A192-53A0E9765863}" type="pres">
      <dgm:prSet presAssocID="{B8B470C8-01D6-44B2-8D03-7B54E9E8092F}" presName="root" presStyleCnt="0">
        <dgm:presLayoutVars>
          <dgm:dir/>
          <dgm:resizeHandles val="exact"/>
        </dgm:presLayoutVars>
      </dgm:prSet>
      <dgm:spPr/>
    </dgm:pt>
    <dgm:pt modelId="{15F4E63C-43AF-4A0D-9A68-CC9A7A4A8432}" type="pres">
      <dgm:prSet presAssocID="{E2CDD528-85C6-4028-AE33-3F1349E10C71}" presName="compNode" presStyleCnt="0"/>
      <dgm:spPr/>
    </dgm:pt>
    <dgm:pt modelId="{96851A95-F4DA-4B3B-9967-FC35689B6D99}" type="pres">
      <dgm:prSet presAssocID="{E2CDD528-85C6-4028-AE33-3F1349E10C71}" presName="iconBgRect" presStyleLbl="bgShp" presStyleIdx="0" presStyleCnt="3" custScaleX="163979" custScaleY="163979" custLinFactNeighborX="-38070"/>
      <dgm:spPr/>
    </dgm:pt>
    <dgm:pt modelId="{46D52A81-9164-401F-9BD9-FB92757C1080}" type="pres">
      <dgm:prSet presAssocID="{E2CDD528-85C6-4028-AE33-3F1349E10C71}" presName="iconRect" presStyleLbl="node1" presStyleIdx="0" presStyleCnt="3" custScaleX="163979" custScaleY="163979" custLinFactNeighborX="-1018" custLinFactNeighborY="-5939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nake"/>
        </a:ext>
      </dgm:extLst>
    </dgm:pt>
    <dgm:pt modelId="{1A190371-0A36-4E32-A055-8D314F008903}" type="pres">
      <dgm:prSet presAssocID="{E2CDD528-85C6-4028-AE33-3F1349E10C71}" presName="spaceRect" presStyleCnt="0"/>
      <dgm:spPr/>
    </dgm:pt>
    <dgm:pt modelId="{834A29BC-186D-486A-BAFF-484C5AF31C8E}" type="pres">
      <dgm:prSet presAssocID="{E2CDD528-85C6-4028-AE33-3F1349E10C71}" presName="textRect" presStyleLbl="revTx" presStyleIdx="0" presStyleCnt="3" custLinFactNeighborX="-21203">
        <dgm:presLayoutVars>
          <dgm:chMax val="1"/>
          <dgm:chPref val="1"/>
        </dgm:presLayoutVars>
      </dgm:prSet>
      <dgm:spPr/>
    </dgm:pt>
    <dgm:pt modelId="{5C685718-0A0F-43FC-859A-F80BE403B992}" type="pres">
      <dgm:prSet presAssocID="{2910081C-E110-445A-ADF2-B5B508BFF5F7}" presName="sibTrans" presStyleCnt="0"/>
      <dgm:spPr/>
    </dgm:pt>
    <dgm:pt modelId="{BB354C82-369D-481A-89F9-C1C560044508}" type="pres">
      <dgm:prSet presAssocID="{A45CFF60-1DD0-4AFF-82A4-8B43D56B0428}" presName="compNode" presStyleCnt="0"/>
      <dgm:spPr/>
    </dgm:pt>
    <dgm:pt modelId="{3A1226FF-6E7B-4385-B241-8946B9468E38}" type="pres">
      <dgm:prSet presAssocID="{A45CFF60-1DD0-4AFF-82A4-8B43D56B0428}" presName="iconBgRect" presStyleLbl="bgShp" presStyleIdx="1" presStyleCnt="3" custScaleX="163979" custScaleY="163979" custLinFactNeighborX="-4091"/>
      <dgm:spPr/>
    </dgm:pt>
    <dgm:pt modelId="{D3F32100-F09F-4B96-8E2F-367193EFE67A}" type="pres">
      <dgm:prSet presAssocID="{A45CFF60-1DD0-4AFF-82A4-8B43D56B0428}" presName="iconRect" presStyleLbl="node1" presStyleIdx="1" presStyleCnt="3" custScaleX="163979" custScaleY="163979" custLinFactNeighborX="-712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loud"/>
        </a:ext>
      </dgm:extLst>
    </dgm:pt>
    <dgm:pt modelId="{81731957-4CA0-417E-B84F-A253F954B990}" type="pres">
      <dgm:prSet presAssocID="{A45CFF60-1DD0-4AFF-82A4-8B43D56B0428}" presName="spaceRect" presStyleCnt="0"/>
      <dgm:spPr/>
    </dgm:pt>
    <dgm:pt modelId="{7A3DB6F2-BFC8-4234-8CDF-05E26DC69EBD}" type="pres">
      <dgm:prSet presAssocID="{A45CFF60-1DD0-4AFF-82A4-8B43D56B0428}" presName="textRect" presStyleLbl="revTx" presStyleIdx="1" presStyleCnt="3" custScaleX="85449" custLinFactNeighborX="5939">
        <dgm:presLayoutVars>
          <dgm:chMax val="1"/>
          <dgm:chPref val="1"/>
        </dgm:presLayoutVars>
      </dgm:prSet>
      <dgm:spPr/>
    </dgm:pt>
    <dgm:pt modelId="{15705263-8CA2-4B93-A6E2-31F8EED5823A}" type="pres">
      <dgm:prSet presAssocID="{B3B82689-0340-4A0E-A9E0-D3AC7DBB0EC9}" presName="sibTrans" presStyleCnt="0"/>
      <dgm:spPr/>
    </dgm:pt>
    <dgm:pt modelId="{77FA3C52-4C41-4800-BAB0-2CC4878DE3F3}" type="pres">
      <dgm:prSet presAssocID="{D9BDD79B-FBF9-437B-B424-4C4E5F65A0D8}" presName="compNode" presStyleCnt="0"/>
      <dgm:spPr/>
    </dgm:pt>
    <dgm:pt modelId="{83296659-04D1-4D95-8DDE-5668D9DD319E}" type="pres">
      <dgm:prSet presAssocID="{D9BDD79B-FBF9-437B-B424-4C4E5F65A0D8}" presName="iconBgRect" presStyleLbl="bgShp" presStyleIdx="2" presStyleCnt="3" custScaleX="163979" custScaleY="163979"/>
      <dgm:spPr/>
    </dgm:pt>
    <dgm:pt modelId="{29AB4969-305A-41F3-AC15-A646EFEDB027}" type="pres">
      <dgm:prSet presAssocID="{D9BDD79B-FBF9-437B-B424-4C4E5F65A0D8}" presName="iconRect" presStyleLbl="node1" presStyleIdx="2" presStyleCnt="3" custScaleX="163979" custScaleY="163979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astle scene"/>
        </a:ext>
      </dgm:extLst>
    </dgm:pt>
    <dgm:pt modelId="{334A4CB6-D419-499A-A6CE-CF37272616C9}" type="pres">
      <dgm:prSet presAssocID="{D9BDD79B-FBF9-437B-B424-4C4E5F65A0D8}" presName="spaceRect" presStyleCnt="0"/>
      <dgm:spPr/>
    </dgm:pt>
    <dgm:pt modelId="{6E1F8289-6A84-4FEC-97FE-7118EA917716}" type="pres">
      <dgm:prSet presAssocID="{D9BDD79B-FBF9-437B-B424-4C4E5F65A0D8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8C42FE29-52E0-46EC-A9E7-C91462DF5186}" srcId="{B8B470C8-01D6-44B2-8D03-7B54E9E8092F}" destId="{E2CDD528-85C6-4028-AE33-3F1349E10C71}" srcOrd="0" destOrd="0" parTransId="{F2BDC7C1-6D64-437E-8D29-66793F72F5C0}" sibTransId="{2910081C-E110-445A-ADF2-B5B508BFF5F7}"/>
    <dgm:cxn modelId="{0A0DCB83-F647-4D47-8C1F-A24CCFDC8132}" type="presOf" srcId="{D9BDD79B-FBF9-437B-B424-4C4E5F65A0D8}" destId="{6E1F8289-6A84-4FEC-97FE-7118EA917716}" srcOrd="0" destOrd="0" presId="urn:microsoft.com/office/officeart/2018/5/layout/IconCircleLabelList"/>
    <dgm:cxn modelId="{4692FDB8-9A90-4038-BBA8-EC868354EAC8}" type="presOf" srcId="{A45CFF60-1DD0-4AFF-82A4-8B43D56B0428}" destId="{7A3DB6F2-BFC8-4234-8CDF-05E26DC69EBD}" srcOrd="0" destOrd="0" presId="urn:microsoft.com/office/officeart/2018/5/layout/IconCircleLabelList"/>
    <dgm:cxn modelId="{BA684FBB-0D0D-4ABC-9EFB-AB67B8AE1EED}" srcId="{B8B470C8-01D6-44B2-8D03-7B54E9E8092F}" destId="{A45CFF60-1DD0-4AFF-82A4-8B43D56B0428}" srcOrd="1" destOrd="0" parTransId="{6E2D2C61-1F66-487B-A2C0-99099CE8572D}" sibTransId="{B3B82689-0340-4A0E-A9E0-D3AC7DBB0EC9}"/>
    <dgm:cxn modelId="{4B789ABC-02BA-455B-99A9-FB41BF02F027}" srcId="{B8B470C8-01D6-44B2-8D03-7B54E9E8092F}" destId="{D9BDD79B-FBF9-437B-B424-4C4E5F65A0D8}" srcOrd="2" destOrd="0" parTransId="{93F8507F-F870-487B-8081-2DCBFE2F5314}" sibTransId="{63A93F53-36B9-4A33-BC29-D2DFDA24C389}"/>
    <dgm:cxn modelId="{32F012CB-A160-44DE-8EF5-3BA3EED6C98B}" type="presOf" srcId="{B8B470C8-01D6-44B2-8D03-7B54E9E8092F}" destId="{35B02186-C020-43A7-A192-53A0E9765863}" srcOrd="0" destOrd="0" presId="urn:microsoft.com/office/officeart/2018/5/layout/IconCircleLabelList"/>
    <dgm:cxn modelId="{B4D5BAE8-03CA-40A8-B037-77EE2DF985BE}" type="presOf" srcId="{E2CDD528-85C6-4028-AE33-3F1349E10C71}" destId="{834A29BC-186D-486A-BAFF-484C5AF31C8E}" srcOrd="0" destOrd="0" presId="urn:microsoft.com/office/officeart/2018/5/layout/IconCircleLabelList"/>
    <dgm:cxn modelId="{85E7FCE9-35FE-4937-9C29-D9EC99794272}" type="presParOf" srcId="{35B02186-C020-43A7-A192-53A0E9765863}" destId="{15F4E63C-43AF-4A0D-9A68-CC9A7A4A8432}" srcOrd="0" destOrd="0" presId="urn:microsoft.com/office/officeart/2018/5/layout/IconCircleLabelList"/>
    <dgm:cxn modelId="{654A6CB5-D3DB-47C8-A2C6-7B09D73A909F}" type="presParOf" srcId="{15F4E63C-43AF-4A0D-9A68-CC9A7A4A8432}" destId="{96851A95-F4DA-4B3B-9967-FC35689B6D99}" srcOrd="0" destOrd="0" presId="urn:microsoft.com/office/officeart/2018/5/layout/IconCircleLabelList"/>
    <dgm:cxn modelId="{C0A5A14A-A7D9-43B2-B5DF-2755F8774132}" type="presParOf" srcId="{15F4E63C-43AF-4A0D-9A68-CC9A7A4A8432}" destId="{46D52A81-9164-401F-9BD9-FB92757C1080}" srcOrd="1" destOrd="0" presId="urn:microsoft.com/office/officeart/2018/5/layout/IconCircleLabelList"/>
    <dgm:cxn modelId="{44FA6D71-2108-4FC4-8D18-CDA27A55AAE7}" type="presParOf" srcId="{15F4E63C-43AF-4A0D-9A68-CC9A7A4A8432}" destId="{1A190371-0A36-4E32-A055-8D314F008903}" srcOrd="2" destOrd="0" presId="urn:microsoft.com/office/officeart/2018/5/layout/IconCircleLabelList"/>
    <dgm:cxn modelId="{28FEE0A2-B8BE-45B4-8FE0-6DD85EA16003}" type="presParOf" srcId="{15F4E63C-43AF-4A0D-9A68-CC9A7A4A8432}" destId="{834A29BC-186D-486A-BAFF-484C5AF31C8E}" srcOrd="3" destOrd="0" presId="urn:microsoft.com/office/officeart/2018/5/layout/IconCircleLabelList"/>
    <dgm:cxn modelId="{F363CBCB-9FE2-41D3-8B1F-242FB16582A3}" type="presParOf" srcId="{35B02186-C020-43A7-A192-53A0E9765863}" destId="{5C685718-0A0F-43FC-859A-F80BE403B992}" srcOrd="1" destOrd="0" presId="urn:microsoft.com/office/officeart/2018/5/layout/IconCircleLabelList"/>
    <dgm:cxn modelId="{CD544DAF-C99B-4B15-A8F9-2AC18656F69A}" type="presParOf" srcId="{35B02186-C020-43A7-A192-53A0E9765863}" destId="{BB354C82-369D-481A-89F9-C1C560044508}" srcOrd="2" destOrd="0" presId="urn:microsoft.com/office/officeart/2018/5/layout/IconCircleLabelList"/>
    <dgm:cxn modelId="{9467B5D8-4C83-47C2-9EF4-33F0F566A535}" type="presParOf" srcId="{BB354C82-369D-481A-89F9-C1C560044508}" destId="{3A1226FF-6E7B-4385-B241-8946B9468E38}" srcOrd="0" destOrd="0" presId="urn:microsoft.com/office/officeart/2018/5/layout/IconCircleLabelList"/>
    <dgm:cxn modelId="{A84BF99F-D867-4DEA-ADF9-77C1386526CE}" type="presParOf" srcId="{BB354C82-369D-481A-89F9-C1C560044508}" destId="{D3F32100-F09F-4B96-8E2F-367193EFE67A}" srcOrd="1" destOrd="0" presId="urn:microsoft.com/office/officeart/2018/5/layout/IconCircleLabelList"/>
    <dgm:cxn modelId="{2F72DA56-3557-4E71-A115-FC38129D7808}" type="presParOf" srcId="{BB354C82-369D-481A-89F9-C1C560044508}" destId="{81731957-4CA0-417E-B84F-A253F954B990}" srcOrd="2" destOrd="0" presId="urn:microsoft.com/office/officeart/2018/5/layout/IconCircleLabelList"/>
    <dgm:cxn modelId="{36321236-E57D-4208-AA66-9DECEC17FB7E}" type="presParOf" srcId="{BB354C82-369D-481A-89F9-C1C560044508}" destId="{7A3DB6F2-BFC8-4234-8CDF-05E26DC69EBD}" srcOrd="3" destOrd="0" presId="urn:microsoft.com/office/officeart/2018/5/layout/IconCircleLabelList"/>
    <dgm:cxn modelId="{3227394F-2C1E-4C7F-901C-1BBC1F1F0259}" type="presParOf" srcId="{35B02186-C020-43A7-A192-53A0E9765863}" destId="{15705263-8CA2-4B93-A6E2-31F8EED5823A}" srcOrd="3" destOrd="0" presId="urn:microsoft.com/office/officeart/2018/5/layout/IconCircleLabelList"/>
    <dgm:cxn modelId="{14A5B44A-898F-4DEA-B609-AD66E21E3188}" type="presParOf" srcId="{35B02186-C020-43A7-A192-53A0E9765863}" destId="{77FA3C52-4C41-4800-BAB0-2CC4878DE3F3}" srcOrd="4" destOrd="0" presId="urn:microsoft.com/office/officeart/2018/5/layout/IconCircleLabelList"/>
    <dgm:cxn modelId="{0D38170D-2E12-4BE7-A859-532F9AF0B36C}" type="presParOf" srcId="{77FA3C52-4C41-4800-BAB0-2CC4878DE3F3}" destId="{83296659-04D1-4D95-8DDE-5668D9DD319E}" srcOrd="0" destOrd="0" presId="urn:microsoft.com/office/officeart/2018/5/layout/IconCircleLabelList"/>
    <dgm:cxn modelId="{D735F351-8BC0-4A11-944A-53A6540C8BF7}" type="presParOf" srcId="{77FA3C52-4C41-4800-BAB0-2CC4878DE3F3}" destId="{29AB4969-305A-41F3-AC15-A646EFEDB027}" srcOrd="1" destOrd="0" presId="urn:microsoft.com/office/officeart/2018/5/layout/IconCircleLabelList"/>
    <dgm:cxn modelId="{20616997-037E-47A6-8103-E569657CA71A}" type="presParOf" srcId="{77FA3C52-4C41-4800-BAB0-2CC4878DE3F3}" destId="{334A4CB6-D419-499A-A6CE-CF37272616C9}" srcOrd="2" destOrd="0" presId="urn:microsoft.com/office/officeart/2018/5/layout/IconCircleLabelList"/>
    <dgm:cxn modelId="{DE1534AE-8FDB-4019-8F96-2C1C0D996561}" type="presParOf" srcId="{77FA3C52-4C41-4800-BAB0-2CC4878DE3F3}" destId="{6E1F8289-6A84-4FEC-97FE-7118EA917716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6908C36-43DD-40D2-85FE-8798656223F6}" type="doc">
      <dgm:prSet loTypeId="urn:microsoft.com/office/officeart/2018/2/layout/IconVerticalSolidList" loCatId="icon" qsTypeId="urn:microsoft.com/office/officeart/2005/8/quickstyle/simple4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03EAA5E3-6EAA-440D-A18F-4EA4A2CAAB1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New heaven and new earth. </a:t>
          </a:r>
          <a:br>
            <a:rPr lang="en-US" dirty="0"/>
          </a:br>
          <a:r>
            <a:rPr lang="en-US" dirty="0">
              <a:solidFill>
                <a:srgbClr val="C00000"/>
              </a:solidFill>
            </a:rPr>
            <a:t>Rev 21:1</a:t>
          </a:r>
        </a:p>
      </dgm:t>
    </dgm:pt>
    <dgm:pt modelId="{E994194A-D237-4EA2-A911-BCFF1182BD51}" type="parTrans" cxnId="{778782B5-BEE9-46D2-8790-3669ECBEB314}">
      <dgm:prSet/>
      <dgm:spPr/>
      <dgm:t>
        <a:bodyPr/>
        <a:lstStyle/>
        <a:p>
          <a:endParaRPr lang="en-US"/>
        </a:p>
      </dgm:t>
    </dgm:pt>
    <dgm:pt modelId="{F28275A6-DAFA-47C1-BF42-E1977A92F777}" type="sibTrans" cxnId="{778782B5-BEE9-46D2-8790-3669ECBEB314}">
      <dgm:prSet/>
      <dgm:spPr/>
      <dgm:t>
        <a:bodyPr/>
        <a:lstStyle/>
        <a:p>
          <a:endParaRPr lang="en-US"/>
        </a:p>
      </dgm:t>
    </dgm:pt>
    <dgm:pt modelId="{300E2E4A-EC8A-4AAA-9C33-7D1174D7BE8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New Jerusalem (Garden of Eden image). </a:t>
          </a:r>
          <a:r>
            <a:rPr lang="en-US" dirty="0">
              <a:solidFill>
                <a:srgbClr val="C00000"/>
              </a:solidFill>
            </a:rPr>
            <a:t>Rev 21:2</a:t>
          </a:r>
        </a:p>
      </dgm:t>
    </dgm:pt>
    <dgm:pt modelId="{673D41F3-1C5F-4B1D-B848-9BA274AE114C}" type="parTrans" cxnId="{4AD552E8-154E-45A0-A0E8-244DDC9D47EB}">
      <dgm:prSet/>
      <dgm:spPr/>
      <dgm:t>
        <a:bodyPr/>
        <a:lstStyle/>
        <a:p>
          <a:endParaRPr lang="en-US"/>
        </a:p>
      </dgm:t>
    </dgm:pt>
    <dgm:pt modelId="{D23466F6-CC49-416F-A3B1-D3F3C92932C4}" type="sibTrans" cxnId="{4AD552E8-154E-45A0-A0E8-244DDC9D47EB}">
      <dgm:prSet/>
      <dgm:spPr/>
      <dgm:t>
        <a:bodyPr/>
        <a:lstStyle/>
        <a:p>
          <a:endParaRPr lang="en-US"/>
        </a:p>
      </dgm:t>
    </dgm:pt>
    <dgm:pt modelId="{7A418B5A-9D8A-41DF-8A57-F4E6D18A528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All things new! </a:t>
          </a:r>
          <a:r>
            <a:rPr lang="en-US" dirty="0">
              <a:solidFill>
                <a:srgbClr val="C00000"/>
              </a:solidFill>
            </a:rPr>
            <a:t>Rev 21:5</a:t>
          </a:r>
        </a:p>
      </dgm:t>
    </dgm:pt>
    <dgm:pt modelId="{0DFD561D-4877-44D2-AFE5-D5EE95719F1B}" type="parTrans" cxnId="{48E8AA87-0314-4F08-AEA3-E0111C97EAD0}">
      <dgm:prSet/>
      <dgm:spPr/>
      <dgm:t>
        <a:bodyPr/>
        <a:lstStyle/>
        <a:p>
          <a:endParaRPr lang="en-US"/>
        </a:p>
      </dgm:t>
    </dgm:pt>
    <dgm:pt modelId="{CBBD7150-183D-4CC3-8134-41121B2B6211}" type="sibTrans" cxnId="{48E8AA87-0314-4F08-AEA3-E0111C97EAD0}">
      <dgm:prSet/>
      <dgm:spPr/>
      <dgm:t>
        <a:bodyPr/>
        <a:lstStyle/>
        <a:p>
          <a:endParaRPr lang="en-US"/>
        </a:p>
      </dgm:t>
    </dgm:pt>
    <dgm:pt modelId="{735A21AE-1413-4764-BF39-3946C360C769}" type="pres">
      <dgm:prSet presAssocID="{E6908C36-43DD-40D2-85FE-8798656223F6}" presName="root" presStyleCnt="0">
        <dgm:presLayoutVars>
          <dgm:dir/>
          <dgm:resizeHandles val="exact"/>
        </dgm:presLayoutVars>
      </dgm:prSet>
      <dgm:spPr/>
    </dgm:pt>
    <dgm:pt modelId="{7F3442F3-2E25-404F-956F-69D0C1B3DE92}" type="pres">
      <dgm:prSet presAssocID="{03EAA5E3-6EAA-440D-A18F-4EA4A2CAAB15}" presName="compNode" presStyleCnt="0"/>
      <dgm:spPr/>
    </dgm:pt>
    <dgm:pt modelId="{1EC79E3C-51E1-49F1-B304-D7933601811F}" type="pres">
      <dgm:prSet presAssocID="{03EAA5E3-6EAA-440D-A18F-4EA4A2CAAB15}" presName="bgRect" presStyleLbl="bgShp" presStyleIdx="0" presStyleCnt="3"/>
      <dgm:spPr/>
    </dgm:pt>
    <dgm:pt modelId="{2DB8584B-375C-4C1F-93BA-54DBEAD75898}" type="pres">
      <dgm:prSet presAssocID="{03EAA5E3-6EAA-440D-A18F-4EA4A2CAAB15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Earth Globe Americas"/>
        </a:ext>
      </dgm:extLst>
    </dgm:pt>
    <dgm:pt modelId="{FFA1739F-AFE7-4909-9339-866208D1BC66}" type="pres">
      <dgm:prSet presAssocID="{03EAA5E3-6EAA-440D-A18F-4EA4A2CAAB15}" presName="spaceRect" presStyleCnt="0"/>
      <dgm:spPr/>
    </dgm:pt>
    <dgm:pt modelId="{9EF6C568-6B68-4846-A567-15224BA78AFF}" type="pres">
      <dgm:prSet presAssocID="{03EAA5E3-6EAA-440D-A18F-4EA4A2CAAB15}" presName="parTx" presStyleLbl="revTx" presStyleIdx="0" presStyleCnt="3">
        <dgm:presLayoutVars>
          <dgm:chMax val="0"/>
          <dgm:chPref val="0"/>
        </dgm:presLayoutVars>
      </dgm:prSet>
      <dgm:spPr/>
    </dgm:pt>
    <dgm:pt modelId="{2FC1D691-571F-4D70-BA3B-B9D340C479A3}" type="pres">
      <dgm:prSet presAssocID="{F28275A6-DAFA-47C1-BF42-E1977A92F777}" presName="sibTrans" presStyleCnt="0"/>
      <dgm:spPr/>
    </dgm:pt>
    <dgm:pt modelId="{3BFDF295-7586-468F-A1B6-FB87A1102841}" type="pres">
      <dgm:prSet presAssocID="{300E2E4A-EC8A-4AAA-9C33-7D1174D7BE89}" presName="compNode" presStyleCnt="0"/>
      <dgm:spPr/>
    </dgm:pt>
    <dgm:pt modelId="{C8CFE55F-930D-4150-AB33-EF34E508719C}" type="pres">
      <dgm:prSet presAssocID="{300E2E4A-EC8A-4AAA-9C33-7D1174D7BE89}" presName="bgRect" presStyleLbl="bgShp" presStyleIdx="1" presStyleCnt="3"/>
      <dgm:spPr/>
    </dgm:pt>
    <dgm:pt modelId="{AB2CAD82-B6A4-44E0-9461-811B0CCCBA2B}" type="pres">
      <dgm:prSet presAssocID="{300E2E4A-EC8A-4AAA-9C33-7D1174D7BE89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eciduous tree"/>
        </a:ext>
      </dgm:extLst>
    </dgm:pt>
    <dgm:pt modelId="{03C0DA27-2C6A-4547-AD36-644D073C196F}" type="pres">
      <dgm:prSet presAssocID="{300E2E4A-EC8A-4AAA-9C33-7D1174D7BE89}" presName="spaceRect" presStyleCnt="0"/>
      <dgm:spPr/>
    </dgm:pt>
    <dgm:pt modelId="{0E8DFD52-3B7B-4224-9BA6-CDD0B64CD64C}" type="pres">
      <dgm:prSet presAssocID="{300E2E4A-EC8A-4AAA-9C33-7D1174D7BE89}" presName="parTx" presStyleLbl="revTx" presStyleIdx="1" presStyleCnt="3">
        <dgm:presLayoutVars>
          <dgm:chMax val="0"/>
          <dgm:chPref val="0"/>
        </dgm:presLayoutVars>
      </dgm:prSet>
      <dgm:spPr/>
    </dgm:pt>
    <dgm:pt modelId="{05807DAB-5A10-49D8-A97D-A294E020AEE2}" type="pres">
      <dgm:prSet presAssocID="{D23466F6-CC49-416F-A3B1-D3F3C92932C4}" presName="sibTrans" presStyleCnt="0"/>
      <dgm:spPr/>
    </dgm:pt>
    <dgm:pt modelId="{7C5757A7-258E-48A7-BA53-8C03B579AEA0}" type="pres">
      <dgm:prSet presAssocID="{7A418B5A-9D8A-41DF-8A57-F4E6D18A5287}" presName="compNode" presStyleCnt="0"/>
      <dgm:spPr/>
    </dgm:pt>
    <dgm:pt modelId="{742A0EF6-4F61-454B-B8E4-267EEC2401AF}" type="pres">
      <dgm:prSet presAssocID="{7A418B5A-9D8A-41DF-8A57-F4E6D18A5287}" presName="bgRect" presStyleLbl="bgShp" presStyleIdx="2" presStyleCnt="3"/>
      <dgm:spPr/>
    </dgm:pt>
    <dgm:pt modelId="{E9FFC3A6-2F5A-48FE-8F51-135030825AD8}" type="pres">
      <dgm:prSet presAssocID="{7A418B5A-9D8A-41DF-8A57-F4E6D18A5287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87207131-B2E6-4EEC-958F-08454724DA6C}" type="pres">
      <dgm:prSet presAssocID="{7A418B5A-9D8A-41DF-8A57-F4E6D18A5287}" presName="spaceRect" presStyleCnt="0"/>
      <dgm:spPr/>
    </dgm:pt>
    <dgm:pt modelId="{3FB0E1FE-462D-4C3B-A1D8-8A4DB485D26D}" type="pres">
      <dgm:prSet presAssocID="{7A418B5A-9D8A-41DF-8A57-F4E6D18A5287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22172420-5242-495D-85B8-6123820CE489}" type="presOf" srcId="{300E2E4A-EC8A-4AAA-9C33-7D1174D7BE89}" destId="{0E8DFD52-3B7B-4224-9BA6-CDD0B64CD64C}" srcOrd="0" destOrd="0" presId="urn:microsoft.com/office/officeart/2018/2/layout/IconVerticalSolidList"/>
    <dgm:cxn modelId="{71CBF47F-4DDD-4FFD-945F-758F27A12446}" type="presOf" srcId="{03EAA5E3-6EAA-440D-A18F-4EA4A2CAAB15}" destId="{9EF6C568-6B68-4846-A567-15224BA78AFF}" srcOrd="0" destOrd="0" presId="urn:microsoft.com/office/officeart/2018/2/layout/IconVerticalSolidList"/>
    <dgm:cxn modelId="{48E8AA87-0314-4F08-AEA3-E0111C97EAD0}" srcId="{E6908C36-43DD-40D2-85FE-8798656223F6}" destId="{7A418B5A-9D8A-41DF-8A57-F4E6D18A5287}" srcOrd="2" destOrd="0" parTransId="{0DFD561D-4877-44D2-AFE5-D5EE95719F1B}" sibTransId="{CBBD7150-183D-4CC3-8134-41121B2B6211}"/>
    <dgm:cxn modelId="{22EDC2A4-7DFB-4A74-8A2F-4D37350F41F8}" type="presOf" srcId="{7A418B5A-9D8A-41DF-8A57-F4E6D18A5287}" destId="{3FB0E1FE-462D-4C3B-A1D8-8A4DB485D26D}" srcOrd="0" destOrd="0" presId="urn:microsoft.com/office/officeart/2018/2/layout/IconVerticalSolidList"/>
    <dgm:cxn modelId="{778782B5-BEE9-46D2-8790-3669ECBEB314}" srcId="{E6908C36-43DD-40D2-85FE-8798656223F6}" destId="{03EAA5E3-6EAA-440D-A18F-4EA4A2CAAB15}" srcOrd="0" destOrd="0" parTransId="{E994194A-D237-4EA2-A911-BCFF1182BD51}" sibTransId="{F28275A6-DAFA-47C1-BF42-E1977A92F777}"/>
    <dgm:cxn modelId="{4AD552E8-154E-45A0-A0E8-244DDC9D47EB}" srcId="{E6908C36-43DD-40D2-85FE-8798656223F6}" destId="{300E2E4A-EC8A-4AAA-9C33-7D1174D7BE89}" srcOrd="1" destOrd="0" parTransId="{673D41F3-1C5F-4B1D-B848-9BA274AE114C}" sibTransId="{D23466F6-CC49-416F-A3B1-D3F3C92932C4}"/>
    <dgm:cxn modelId="{7BD330FB-49BA-4629-AC63-85379734C00C}" type="presOf" srcId="{E6908C36-43DD-40D2-85FE-8798656223F6}" destId="{735A21AE-1413-4764-BF39-3946C360C769}" srcOrd="0" destOrd="0" presId="urn:microsoft.com/office/officeart/2018/2/layout/IconVerticalSolidList"/>
    <dgm:cxn modelId="{58FAA521-B620-48D0-8EE6-597F0860C359}" type="presParOf" srcId="{735A21AE-1413-4764-BF39-3946C360C769}" destId="{7F3442F3-2E25-404F-956F-69D0C1B3DE92}" srcOrd="0" destOrd="0" presId="urn:microsoft.com/office/officeart/2018/2/layout/IconVerticalSolidList"/>
    <dgm:cxn modelId="{7BA3D5C7-0FFF-4EF0-8717-2A2AC9530999}" type="presParOf" srcId="{7F3442F3-2E25-404F-956F-69D0C1B3DE92}" destId="{1EC79E3C-51E1-49F1-B304-D7933601811F}" srcOrd="0" destOrd="0" presId="urn:microsoft.com/office/officeart/2018/2/layout/IconVerticalSolidList"/>
    <dgm:cxn modelId="{370DCF1F-3947-49E5-A614-BC0838D331E9}" type="presParOf" srcId="{7F3442F3-2E25-404F-956F-69D0C1B3DE92}" destId="{2DB8584B-375C-4C1F-93BA-54DBEAD75898}" srcOrd="1" destOrd="0" presId="urn:microsoft.com/office/officeart/2018/2/layout/IconVerticalSolidList"/>
    <dgm:cxn modelId="{6214E0DB-BB09-40EE-B26F-DDC716C1A22C}" type="presParOf" srcId="{7F3442F3-2E25-404F-956F-69D0C1B3DE92}" destId="{FFA1739F-AFE7-4909-9339-866208D1BC66}" srcOrd="2" destOrd="0" presId="urn:microsoft.com/office/officeart/2018/2/layout/IconVerticalSolidList"/>
    <dgm:cxn modelId="{DB406955-ADC0-4D20-BD2A-DEA1B64CE206}" type="presParOf" srcId="{7F3442F3-2E25-404F-956F-69D0C1B3DE92}" destId="{9EF6C568-6B68-4846-A567-15224BA78AFF}" srcOrd="3" destOrd="0" presId="urn:microsoft.com/office/officeart/2018/2/layout/IconVerticalSolidList"/>
    <dgm:cxn modelId="{DA2EDF57-34DD-4C59-BEF6-521D64199CED}" type="presParOf" srcId="{735A21AE-1413-4764-BF39-3946C360C769}" destId="{2FC1D691-571F-4D70-BA3B-B9D340C479A3}" srcOrd="1" destOrd="0" presId="urn:microsoft.com/office/officeart/2018/2/layout/IconVerticalSolidList"/>
    <dgm:cxn modelId="{588F9A4E-B61F-4682-BB10-A3783F3CB582}" type="presParOf" srcId="{735A21AE-1413-4764-BF39-3946C360C769}" destId="{3BFDF295-7586-468F-A1B6-FB87A1102841}" srcOrd="2" destOrd="0" presId="urn:microsoft.com/office/officeart/2018/2/layout/IconVerticalSolidList"/>
    <dgm:cxn modelId="{22BA797F-1991-44EE-86B0-26F026ECC4F6}" type="presParOf" srcId="{3BFDF295-7586-468F-A1B6-FB87A1102841}" destId="{C8CFE55F-930D-4150-AB33-EF34E508719C}" srcOrd="0" destOrd="0" presId="urn:microsoft.com/office/officeart/2018/2/layout/IconVerticalSolidList"/>
    <dgm:cxn modelId="{712E564A-69B5-49CD-B4E3-FE20ED0EC0FB}" type="presParOf" srcId="{3BFDF295-7586-468F-A1B6-FB87A1102841}" destId="{AB2CAD82-B6A4-44E0-9461-811B0CCCBA2B}" srcOrd="1" destOrd="0" presId="urn:microsoft.com/office/officeart/2018/2/layout/IconVerticalSolidList"/>
    <dgm:cxn modelId="{67E2D565-4E87-4946-B337-E6CE81A1D9C6}" type="presParOf" srcId="{3BFDF295-7586-468F-A1B6-FB87A1102841}" destId="{03C0DA27-2C6A-4547-AD36-644D073C196F}" srcOrd="2" destOrd="0" presId="urn:microsoft.com/office/officeart/2018/2/layout/IconVerticalSolidList"/>
    <dgm:cxn modelId="{D267E66C-2C3D-4C74-BE80-E6581F62A148}" type="presParOf" srcId="{3BFDF295-7586-468F-A1B6-FB87A1102841}" destId="{0E8DFD52-3B7B-4224-9BA6-CDD0B64CD64C}" srcOrd="3" destOrd="0" presId="urn:microsoft.com/office/officeart/2018/2/layout/IconVerticalSolidList"/>
    <dgm:cxn modelId="{01243FA7-ADFB-4E29-9582-53282A4D05CF}" type="presParOf" srcId="{735A21AE-1413-4764-BF39-3946C360C769}" destId="{05807DAB-5A10-49D8-A97D-A294E020AEE2}" srcOrd="3" destOrd="0" presId="urn:microsoft.com/office/officeart/2018/2/layout/IconVerticalSolidList"/>
    <dgm:cxn modelId="{A4E4F7BF-64E8-4E1F-A243-20BFF0ABAB49}" type="presParOf" srcId="{735A21AE-1413-4764-BF39-3946C360C769}" destId="{7C5757A7-258E-48A7-BA53-8C03B579AEA0}" srcOrd="4" destOrd="0" presId="urn:microsoft.com/office/officeart/2018/2/layout/IconVerticalSolidList"/>
    <dgm:cxn modelId="{8CF9ABE5-993E-4D2B-BD0A-43A0324492D2}" type="presParOf" srcId="{7C5757A7-258E-48A7-BA53-8C03B579AEA0}" destId="{742A0EF6-4F61-454B-B8E4-267EEC2401AF}" srcOrd="0" destOrd="0" presId="urn:microsoft.com/office/officeart/2018/2/layout/IconVerticalSolidList"/>
    <dgm:cxn modelId="{59CC72FA-F567-4739-80C7-45C703726E6F}" type="presParOf" srcId="{7C5757A7-258E-48A7-BA53-8C03B579AEA0}" destId="{E9FFC3A6-2F5A-48FE-8F51-135030825AD8}" srcOrd="1" destOrd="0" presId="urn:microsoft.com/office/officeart/2018/2/layout/IconVerticalSolidList"/>
    <dgm:cxn modelId="{8AF415CA-4864-4A61-996F-AC9A53FF6B85}" type="presParOf" srcId="{7C5757A7-258E-48A7-BA53-8C03B579AEA0}" destId="{87207131-B2E6-4EEC-958F-08454724DA6C}" srcOrd="2" destOrd="0" presId="urn:microsoft.com/office/officeart/2018/2/layout/IconVerticalSolidList"/>
    <dgm:cxn modelId="{B6CE6158-E572-4B94-8C7B-F2E65602AF27}" type="presParOf" srcId="{7C5757A7-258E-48A7-BA53-8C03B579AEA0}" destId="{3FB0E1FE-462D-4C3B-A1D8-8A4DB485D26D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A440D2-8BEE-4583-8CF8-C3573770A6B4}">
      <dsp:nvSpPr>
        <dsp:cNvPr id="0" name=""/>
        <dsp:cNvSpPr/>
      </dsp:nvSpPr>
      <dsp:spPr>
        <a:xfrm>
          <a:off x="0" y="861994"/>
          <a:ext cx="6782353" cy="1624788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C10283E-B580-4E34-83FB-CE136271EED1}">
      <dsp:nvSpPr>
        <dsp:cNvPr id="0" name=""/>
        <dsp:cNvSpPr/>
      </dsp:nvSpPr>
      <dsp:spPr>
        <a:xfrm>
          <a:off x="231898" y="1176152"/>
          <a:ext cx="998541" cy="99647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F931F4D-3B39-4005-AF77-EA84B55E2AF8}">
      <dsp:nvSpPr>
        <dsp:cNvPr id="0" name=""/>
        <dsp:cNvSpPr/>
      </dsp:nvSpPr>
      <dsp:spPr>
        <a:xfrm>
          <a:off x="1778499" y="791529"/>
          <a:ext cx="4681607" cy="18155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1956" tIns="191956" rIns="191956" bIns="191956" numCol="1" spcCol="1270" anchor="ctr" anchorCtr="0">
          <a:noAutofit/>
        </a:bodyPr>
        <a:lstStyle/>
        <a:p>
          <a:pPr marL="0" lvl="0" indent="0" algn="l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Most Christians are familiar with the historical account of creation. Gen 1-2</a:t>
          </a:r>
        </a:p>
      </dsp:txBody>
      <dsp:txXfrm>
        <a:off x="1778499" y="791529"/>
        <a:ext cx="4681607" cy="1815534"/>
      </dsp:txXfrm>
    </dsp:sp>
    <dsp:sp modelId="{BE2BC4B8-8BD6-4001-B253-D10EC723E974}">
      <dsp:nvSpPr>
        <dsp:cNvPr id="0" name=""/>
        <dsp:cNvSpPr/>
      </dsp:nvSpPr>
      <dsp:spPr>
        <a:xfrm>
          <a:off x="0" y="3116325"/>
          <a:ext cx="6782353" cy="1813264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EF88603-6ABA-4995-A9BF-38DDBFEA85BF}">
      <dsp:nvSpPr>
        <dsp:cNvPr id="0" name=""/>
        <dsp:cNvSpPr/>
      </dsp:nvSpPr>
      <dsp:spPr>
        <a:xfrm>
          <a:off x="231898" y="3524721"/>
          <a:ext cx="998541" cy="99647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7AE77EC-1724-4A79-BA94-86ECE88954C1}">
      <dsp:nvSpPr>
        <dsp:cNvPr id="0" name=""/>
        <dsp:cNvSpPr/>
      </dsp:nvSpPr>
      <dsp:spPr>
        <a:xfrm>
          <a:off x="1140091" y="3121108"/>
          <a:ext cx="5958422" cy="18137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1956" tIns="191956" rIns="191956" bIns="191956" numCol="1" spcCol="1270" anchor="ctr" anchorCtr="0">
          <a:noAutofit/>
        </a:bodyPr>
        <a:lstStyle/>
        <a:p>
          <a:pPr marL="0" lvl="0" indent="0" algn="l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A closer look at the text gives insight to a number of “creation” motifs the play out through biblical history.</a:t>
          </a:r>
        </a:p>
      </dsp:txBody>
      <dsp:txXfrm>
        <a:off x="1140091" y="3121108"/>
        <a:ext cx="5958422" cy="181375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50E5B2-81A0-4B83-89DF-CA55AE571D59}">
      <dsp:nvSpPr>
        <dsp:cNvPr id="0" name=""/>
        <dsp:cNvSpPr/>
      </dsp:nvSpPr>
      <dsp:spPr>
        <a:xfrm>
          <a:off x="592801" y="256248"/>
          <a:ext cx="1098000" cy="1098000"/>
        </a:xfrm>
        <a:prstGeom prst="ellipse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A07FE38-F1EC-432F-B9BC-73C74C893ACA}">
      <dsp:nvSpPr>
        <dsp:cNvPr id="0" name=""/>
        <dsp:cNvSpPr/>
      </dsp:nvSpPr>
      <dsp:spPr>
        <a:xfrm>
          <a:off x="826801" y="490248"/>
          <a:ext cx="630000" cy="63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7191F74-72F5-4A41-AAF6-33F3B9FCD885}">
      <dsp:nvSpPr>
        <dsp:cNvPr id="0" name=""/>
        <dsp:cNvSpPr/>
      </dsp:nvSpPr>
      <dsp:spPr>
        <a:xfrm>
          <a:off x="241801" y="1696248"/>
          <a:ext cx="1800000" cy="10214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800" kern="1200"/>
            <a:t>(son of)</a:t>
          </a:r>
          <a:br>
            <a:rPr lang="en-US" sz="2800" kern="1200"/>
          </a:br>
          <a:r>
            <a:rPr lang="en-US" sz="2800" kern="1200"/>
            <a:t>“Adam”</a:t>
          </a:r>
        </a:p>
      </dsp:txBody>
      <dsp:txXfrm>
        <a:off x="241801" y="1696248"/>
        <a:ext cx="1800000" cy="1021464"/>
      </dsp:txXfrm>
    </dsp:sp>
    <dsp:sp modelId="{4360B07B-498E-4EC0-BA6A-B20033745C3D}">
      <dsp:nvSpPr>
        <dsp:cNvPr id="0" name=""/>
        <dsp:cNvSpPr/>
      </dsp:nvSpPr>
      <dsp:spPr>
        <a:xfrm>
          <a:off x="2707801" y="256248"/>
          <a:ext cx="1098000" cy="1098000"/>
        </a:xfrm>
        <a:prstGeom prst="ellipse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2110F4F-405C-47EB-90FE-01732945C74B}">
      <dsp:nvSpPr>
        <dsp:cNvPr id="0" name=""/>
        <dsp:cNvSpPr/>
      </dsp:nvSpPr>
      <dsp:spPr>
        <a:xfrm>
          <a:off x="2941801" y="490248"/>
          <a:ext cx="630000" cy="630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8B08D0A-B724-4930-8E09-3B3348E3BD7F}">
      <dsp:nvSpPr>
        <dsp:cNvPr id="0" name=""/>
        <dsp:cNvSpPr/>
      </dsp:nvSpPr>
      <dsp:spPr>
        <a:xfrm>
          <a:off x="2356801" y="1696248"/>
          <a:ext cx="1800000" cy="10214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800" kern="1200" cap="all">
              <a:latin typeface="Calibri" panose="020F0502020204030204"/>
              <a:ea typeface="+mn-ea"/>
              <a:cs typeface="+mn-cs"/>
            </a:rPr>
            <a:t>dominion</a:t>
          </a:r>
        </a:p>
      </dsp:txBody>
      <dsp:txXfrm>
        <a:off x="2356801" y="1696248"/>
        <a:ext cx="1800000" cy="1021464"/>
      </dsp:txXfrm>
    </dsp:sp>
    <dsp:sp modelId="{E8FA2A1E-EBD6-43DB-B4CE-15F23FF3AD4E}">
      <dsp:nvSpPr>
        <dsp:cNvPr id="0" name=""/>
        <dsp:cNvSpPr/>
      </dsp:nvSpPr>
      <dsp:spPr>
        <a:xfrm>
          <a:off x="4822802" y="256248"/>
          <a:ext cx="1098000" cy="1098000"/>
        </a:xfrm>
        <a:prstGeom prst="ellipse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9AB4B5A-DCFA-4BF5-84E2-BF5DA54DF2A4}">
      <dsp:nvSpPr>
        <dsp:cNvPr id="0" name=""/>
        <dsp:cNvSpPr/>
      </dsp:nvSpPr>
      <dsp:spPr>
        <a:xfrm>
          <a:off x="5056802" y="490248"/>
          <a:ext cx="630000" cy="63000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674BB06-F8D2-4746-A85C-5A9FBB9CC0B1}">
      <dsp:nvSpPr>
        <dsp:cNvPr id="0" name=""/>
        <dsp:cNvSpPr/>
      </dsp:nvSpPr>
      <dsp:spPr>
        <a:xfrm>
          <a:off x="4471802" y="1696248"/>
          <a:ext cx="1800000" cy="10214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800" kern="1200" cap="all">
              <a:latin typeface="Calibri" panose="020F0502020204030204"/>
              <a:ea typeface="+mn-ea"/>
              <a:cs typeface="+mn-cs"/>
            </a:rPr>
            <a:t>Be fruitful</a:t>
          </a:r>
        </a:p>
      </dsp:txBody>
      <dsp:txXfrm>
        <a:off x="4471802" y="1696248"/>
        <a:ext cx="1800000" cy="1021464"/>
      </dsp:txXfrm>
    </dsp:sp>
    <dsp:sp modelId="{8578E3C0-60D9-4AA4-8DB4-01D50CAB89BD}">
      <dsp:nvSpPr>
        <dsp:cNvPr id="0" name=""/>
        <dsp:cNvSpPr/>
      </dsp:nvSpPr>
      <dsp:spPr>
        <a:xfrm>
          <a:off x="592801" y="3167713"/>
          <a:ext cx="1098000" cy="1098000"/>
        </a:xfrm>
        <a:prstGeom prst="ellipse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55D10FE-9038-4613-B86F-764F7FE180C1}">
      <dsp:nvSpPr>
        <dsp:cNvPr id="0" name=""/>
        <dsp:cNvSpPr/>
      </dsp:nvSpPr>
      <dsp:spPr>
        <a:xfrm>
          <a:off x="826801" y="3401713"/>
          <a:ext cx="630000" cy="63000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8C0A7D1-A1F8-4F49-BD90-D504DE47305D}">
      <dsp:nvSpPr>
        <dsp:cNvPr id="0" name=""/>
        <dsp:cNvSpPr/>
      </dsp:nvSpPr>
      <dsp:spPr>
        <a:xfrm>
          <a:off x="241801" y="4607713"/>
          <a:ext cx="1800000" cy="10214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800" kern="1200" cap="all">
              <a:latin typeface="Calibri" panose="020F0502020204030204"/>
              <a:ea typeface="+mn-ea"/>
              <a:cs typeface="+mn-cs"/>
            </a:rPr>
            <a:t>Serpent</a:t>
          </a:r>
          <a:br>
            <a:rPr lang="en-US" sz="2800" kern="1200"/>
          </a:br>
          <a:r>
            <a:rPr lang="en-US" sz="2800" kern="1200"/>
            <a:t>(</a:t>
          </a:r>
          <a:r>
            <a:rPr lang="en-US" sz="2800" kern="1200" cap="all">
              <a:latin typeface="Calibri" panose="020F0502020204030204"/>
              <a:ea typeface="+mn-ea"/>
              <a:cs typeface="+mn-cs"/>
            </a:rPr>
            <a:t>beast</a:t>
          </a:r>
          <a:r>
            <a:rPr lang="en-US" sz="2800" kern="1200"/>
            <a:t>)</a:t>
          </a:r>
          <a:endParaRPr lang="en-US" sz="2800" kern="1200" cap="all">
            <a:latin typeface="Calibri" panose="020F0502020204030204"/>
            <a:ea typeface="+mn-ea"/>
            <a:cs typeface="+mn-cs"/>
          </a:endParaRPr>
        </a:p>
      </dsp:txBody>
      <dsp:txXfrm>
        <a:off x="241801" y="4607713"/>
        <a:ext cx="1800000" cy="1021464"/>
      </dsp:txXfrm>
    </dsp:sp>
    <dsp:sp modelId="{80D10670-4716-4119-B2A9-DFC3602067DB}">
      <dsp:nvSpPr>
        <dsp:cNvPr id="0" name=""/>
        <dsp:cNvSpPr/>
      </dsp:nvSpPr>
      <dsp:spPr>
        <a:xfrm>
          <a:off x="2707801" y="3167713"/>
          <a:ext cx="1098000" cy="1098000"/>
        </a:xfrm>
        <a:prstGeom prst="ellipse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3F7ED57-4058-4BE5-BC33-7862BB9CC292}">
      <dsp:nvSpPr>
        <dsp:cNvPr id="0" name=""/>
        <dsp:cNvSpPr/>
      </dsp:nvSpPr>
      <dsp:spPr>
        <a:xfrm>
          <a:off x="2812987" y="3421589"/>
          <a:ext cx="461990" cy="630000"/>
        </a:xfrm>
        <a:prstGeom prst="rect">
          <a:avLst/>
        </a:prstGeom>
        <a:blipFill rotWithShape="1">
          <a:blip xmlns:r="http://schemas.openxmlformats.org/officeDocument/2006/relationships" r:embed="rId9"/>
          <a:srcRect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9508030-BAE8-4739-94DA-C3748D1A5033}">
      <dsp:nvSpPr>
        <dsp:cNvPr id="0" name=""/>
        <dsp:cNvSpPr/>
      </dsp:nvSpPr>
      <dsp:spPr>
        <a:xfrm>
          <a:off x="2356801" y="4607713"/>
          <a:ext cx="1800000" cy="10214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800" kern="1200" cap="all" dirty="0">
              <a:latin typeface="Calibri" panose="020F0502020204030204"/>
              <a:ea typeface="+mn-ea"/>
              <a:cs typeface="+mn-cs"/>
            </a:rPr>
            <a:t>Division</a:t>
          </a:r>
        </a:p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800" kern="1200" cap="all" dirty="0">
              <a:latin typeface="Calibri" panose="020F0502020204030204"/>
              <a:ea typeface="+mn-ea"/>
              <a:cs typeface="+mn-cs"/>
            </a:rPr>
            <a:t>(seeds)</a:t>
          </a:r>
        </a:p>
      </dsp:txBody>
      <dsp:txXfrm>
        <a:off x="2356801" y="4607713"/>
        <a:ext cx="1800000" cy="1021464"/>
      </dsp:txXfrm>
    </dsp:sp>
    <dsp:sp modelId="{8DECFB81-110F-498E-BE4D-E8B9969F5E7B}">
      <dsp:nvSpPr>
        <dsp:cNvPr id="0" name=""/>
        <dsp:cNvSpPr/>
      </dsp:nvSpPr>
      <dsp:spPr>
        <a:xfrm>
          <a:off x="4822802" y="3167713"/>
          <a:ext cx="1098000" cy="1098000"/>
        </a:xfrm>
        <a:prstGeom prst="ellipse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3E9BBC0-40B2-4C47-A9C6-EBA013F82D0E}">
      <dsp:nvSpPr>
        <dsp:cNvPr id="0" name=""/>
        <dsp:cNvSpPr/>
      </dsp:nvSpPr>
      <dsp:spPr>
        <a:xfrm>
          <a:off x="5056802" y="3401713"/>
          <a:ext cx="630000" cy="630000"/>
        </a:xfrm>
        <a:prstGeom prst="rect">
          <a:avLst/>
        </a:prstGeom>
        <a:blipFill>
          <a:blip xmlns:r="http://schemas.openxmlformats.org/officeDocument/2006/relationships"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00D7BEA-5A6C-4EF3-99BB-00C5CC9796F7}">
      <dsp:nvSpPr>
        <dsp:cNvPr id="0" name=""/>
        <dsp:cNvSpPr/>
      </dsp:nvSpPr>
      <dsp:spPr>
        <a:xfrm>
          <a:off x="4471802" y="4607713"/>
          <a:ext cx="1800000" cy="10214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800" kern="1200" cap="all" dirty="0">
              <a:latin typeface="Calibri" panose="020F0502020204030204"/>
              <a:ea typeface="+mn-ea"/>
              <a:cs typeface="+mn-cs"/>
            </a:rPr>
            <a:t>rest</a:t>
          </a:r>
        </a:p>
      </dsp:txBody>
      <dsp:txXfrm>
        <a:off x="4471802" y="4607713"/>
        <a:ext cx="1800000" cy="102146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0E483F-DC75-407B-AC08-D097C1645D01}">
      <dsp:nvSpPr>
        <dsp:cNvPr id="0" name=""/>
        <dsp:cNvSpPr/>
      </dsp:nvSpPr>
      <dsp:spPr>
        <a:xfrm>
          <a:off x="0" y="4597"/>
          <a:ext cx="6513603" cy="979371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DB4546C-F782-4230-829B-5B38521AFDC3}">
      <dsp:nvSpPr>
        <dsp:cNvPr id="0" name=""/>
        <dsp:cNvSpPr/>
      </dsp:nvSpPr>
      <dsp:spPr>
        <a:xfrm>
          <a:off x="296259" y="224956"/>
          <a:ext cx="538654" cy="53865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833ABDD-30D1-4041-AB94-6807D078ED3C}">
      <dsp:nvSpPr>
        <dsp:cNvPr id="0" name=""/>
        <dsp:cNvSpPr/>
      </dsp:nvSpPr>
      <dsp:spPr>
        <a:xfrm>
          <a:off x="1131174" y="4597"/>
          <a:ext cx="5382429" cy="9793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650" tIns="103650" rIns="103650" bIns="103650" numCol="1" spcCol="1270" anchor="ctr" anchorCtr="0">
          <a:noAutofit/>
        </a:bodyPr>
        <a:lstStyle/>
        <a:p>
          <a:pPr marL="0" lvl="0" indent="0" algn="l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latin typeface="Calibri" panose="020F0502020204030204"/>
              <a:ea typeface="+mn-ea"/>
              <a:cs typeface="+mn-cs"/>
            </a:rPr>
            <a:t>Adam? </a:t>
          </a:r>
          <a:r>
            <a:rPr lang="en-US" sz="3200" kern="1200" dirty="0">
              <a:solidFill>
                <a:srgbClr val="C00000"/>
              </a:solidFill>
              <a:latin typeface="Calibri" panose="020F0502020204030204"/>
              <a:ea typeface="+mn-ea"/>
              <a:cs typeface="+mn-cs"/>
            </a:rPr>
            <a:t>Gen 3</a:t>
          </a:r>
        </a:p>
      </dsp:txBody>
      <dsp:txXfrm>
        <a:off x="1131174" y="4597"/>
        <a:ext cx="5382429" cy="979371"/>
      </dsp:txXfrm>
    </dsp:sp>
    <dsp:sp modelId="{494F426C-75C3-4954-9060-FEC1D14D4F1D}">
      <dsp:nvSpPr>
        <dsp:cNvPr id="0" name=""/>
        <dsp:cNvSpPr/>
      </dsp:nvSpPr>
      <dsp:spPr>
        <a:xfrm>
          <a:off x="0" y="1228812"/>
          <a:ext cx="6513603" cy="979371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92D9DD4-C2F4-430C-9411-99CB8B647745}">
      <dsp:nvSpPr>
        <dsp:cNvPr id="0" name=""/>
        <dsp:cNvSpPr/>
      </dsp:nvSpPr>
      <dsp:spPr>
        <a:xfrm>
          <a:off x="296259" y="1449171"/>
          <a:ext cx="538654" cy="53865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985C873-818F-4465-8B86-E52E3E2DF455}">
      <dsp:nvSpPr>
        <dsp:cNvPr id="0" name=""/>
        <dsp:cNvSpPr/>
      </dsp:nvSpPr>
      <dsp:spPr>
        <a:xfrm>
          <a:off x="1131174" y="1228812"/>
          <a:ext cx="5382429" cy="9793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650" tIns="103650" rIns="103650" bIns="103650" numCol="1" spcCol="1270" anchor="ctr" anchorCtr="0">
          <a:noAutofit/>
        </a:bodyPr>
        <a:lstStyle/>
        <a:p>
          <a:pPr marL="0" lvl="0" indent="0" algn="l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latin typeface="Calibri" panose="020F0502020204030204"/>
              <a:ea typeface="+mn-ea"/>
              <a:cs typeface="+mn-cs"/>
            </a:rPr>
            <a:t>Noah? </a:t>
          </a:r>
          <a:r>
            <a:rPr lang="en-US" sz="3200" kern="1200" dirty="0">
              <a:solidFill>
                <a:srgbClr val="C00000"/>
              </a:solidFill>
              <a:latin typeface="Calibri" panose="020F0502020204030204"/>
              <a:ea typeface="+mn-ea"/>
              <a:cs typeface="+mn-cs"/>
            </a:rPr>
            <a:t>Gen 9</a:t>
          </a:r>
        </a:p>
      </dsp:txBody>
      <dsp:txXfrm>
        <a:off x="1131174" y="1228812"/>
        <a:ext cx="5382429" cy="979371"/>
      </dsp:txXfrm>
    </dsp:sp>
    <dsp:sp modelId="{BB671D82-7A78-418B-825A-D277280F5924}">
      <dsp:nvSpPr>
        <dsp:cNvPr id="0" name=""/>
        <dsp:cNvSpPr/>
      </dsp:nvSpPr>
      <dsp:spPr>
        <a:xfrm>
          <a:off x="0" y="2453027"/>
          <a:ext cx="6513603" cy="979371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58FAF28-364E-4EF7-BFB6-D0FC193DD062}">
      <dsp:nvSpPr>
        <dsp:cNvPr id="0" name=""/>
        <dsp:cNvSpPr/>
      </dsp:nvSpPr>
      <dsp:spPr>
        <a:xfrm>
          <a:off x="296259" y="2673385"/>
          <a:ext cx="538654" cy="53865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B0F4D7E-E8DC-498D-86A5-7B747AA95D22}">
      <dsp:nvSpPr>
        <dsp:cNvPr id="0" name=""/>
        <dsp:cNvSpPr/>
      </dsp:nvSpPr>
      <dsp:spPr>
        <a:xfrm>
          <a:off x="1131174" y="2453027"/>
          <a:ext cx="5382429" cy="9793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650" tIns="103650" rIns="103650" bIns="103650" numCol="1" spcCol="1270" anchor="ctr" anchorCtr="0">
          <a:noAutofit/>
        </a:bodyPr>
        <a:lstStyle/>
        <a:p>
          <a:pPr marL="0" lvl="0" indent="0" algn="l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latin typeface="Calibri" panose="020F0502020204030204"/>
              <a:ea typeface="+mn-ea"/>
              <a:cs typeface="+mn-cs"/>
            </a:rPr>
            <a:t>Abraham? </a:t>
          </a:r>
          <a:r>
            <a:rPr lang="en-US" sz="3200" kern="1200" dirty="0">
              <a:solidFill>
                <a:srgbClr val="C00000"/>
              </a:solidFill>
              <a:latin typeface="Calibri" panose="020F0502020204030204"/>
              <a:ea typeface="+mn-ea"/>
              <a:cs typeface="+mn-cs"/>
            </a:rPr>
            <a:t>Gen 15-16</a:t>
          </a:r>
        </a:p>
      </dsp:txBody>
      <dsp:txXfrm>
        <a:off x="1131174" y="2453027"/>
        <a:ext cx="5382429" cy="979371"/>
      </dsp:txXfrm>
    </dsp:sp>
    <dsp:sp modelId="{478F77A1-2B8A-4FBF-9C82-60C844FBC784}">
      <dsp:nvSpPr>
        <dsp:cNvPr id="0" name=""/>
        <dsp:cNvSpPr/>
      </dsp:nvSpPr>
      <dsp:spPr>
        <a:xfrm>
          <a:off x="0" y="3677241"/>
          <a:ext cx="6513603" cy="979371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8FD58EF-326E-4471-945A-DF9109E4C5FF}">
      <dsp:nvSpPr>
        <dsp:cNvPr id="0" name=""/>
        <dsp:cNvSpPr/>
      </dsp:nvSpPr>
      <dsp:spPr>
        <a:xfrm>
          <a:off x="296259" y="3897600"/>
          <a:ext cx="538654" cy="53865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E4856BE-C897-49B2-A936-E517BEF30CFD}">
      <dsp:nvSpPr>
        <dsp:cNvPr id="0" name=""/>
        <dsp:cNvSpPr/>
      </dsp:nvSpPr>
      <dsp:spPr>
        <a:xfrm>
          <a:off x="1131174" y="3677241"/>
          <a:ext cx="5382429" cy="9793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650" tIns="103650" rIns="103650" bIns="103650" numCol="1" spcCol="1270" anchor="ctr" anchorCtr="0">
          <a:noAutofit/>
        </a:bodyPr>
        <a:lstStyle/>
        <a:p>
          <a:pPr marL="0" lvl="0" indent="0" algn="l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latin typeface="Calibri" panose="020F0502020204030204"/>
              <a:ea typeface="+mn-ea"/>
              <a:cs typeface="+mn-cs"/>
            </a:rPr>
            <a:t>Moses? </a:t>
          </a:r>
          <a:r>
            <a:rPr lang="en-US" sz="3200" kern="1200" dirty="0">
              <a:solidFill>
                <a:srgbClr val="C00000"/>
              </a:solidFill>
              <a:latin typeface="Calibri" panose="020F0502020204030204"/>
              <a:ea typeface="+mn-ea"/>
              <a:cs typeface="+mn-cs"/>
            </a:rPr>
            <a:t>Num 20</a:t>
          </a:r>
        </a:p>
      </dsp:txBody>
      <dsp:txXfrm>
        <a:off x="1131174" y="3677241"/>
        <a:ext cx="5382429" cy="979371"/>
      </dsp:txXfrm>
    </dsp:sp>
    <dsp:sp modelId="{135EFDB7-BE06-41BF-B521-B444341130B8}">
      <dsp:nvSpPr>
        <dsp:cNvPr id="0" name=""/>
        <dsp:cNvSpPr/>
      </dsp:nvSpPr>
      <dsp:spPr>
        <a:xfrm>
          <a:off x="0" y="4901456"/>
          <a:ext cx="6513603" cy="979371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A37A87E-43B3-4C87-A656-2481BAE66201}">
      <dsp:nvSpPr>
        <dsp:cNvPr id="0" name=""/>
        <dsp:cNvSpPr/>
      </dsp:nvSpPr>
      <dsp:spPr>
        <a:xfrm>
          <a:off x="296259" y="5121814"/>
          <a:ext cx="538654" cy="53865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5248A00-38AC-4D21-94C4-A70268D0966D}">
      <dsp:nvSpPr>
        <dsp:cNvPr id="0" name=""/>
        <dsp:cNvSpPr/>
      </dsp:nvSpPr>
      <dsp:spPr>
        <a:xfrm>
          <a:off x="1131174" y="4901456"/>
          <a:ext cx="5382429" cy="9793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650" tIns="103650" rIns="103650" bIns="103650" numCol="1" spcCol="1270" anchor="ctr" anchorCtr="0">
          <a:noAutofit/>
        </a:bodyPr>
        <a:lstStyle/>
        <a:p>
          <a:pPr marL="0" lvl="0" indent="0" algn="l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David? </a:t>
          </a:r>
          <a:r>
            <a:rPr lang="en-US" sz="3200" kern="1200" dirty="0">
              <a:solidFill>
                <a:srgbClr val="C00000"/>
              </a:solidFill>
            </a:rPr>
            <a:t>2 Sam 11</a:t>
          </a:r>
        </a:p>
      </dsp:txBody>
      <dsp:txXfrm>
        <a:off x="1131174" y="4901456"/>
        <a:ext cx="5382429" cy="97937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851A95-F4DA-4B3B-9967-FC35689B6D99}">
      <dsp:nvSpPr>
        <dsp:cNvPr id="0" name=""/>
        <dsp:cNvSpPr/>
      </dsp:nvSpPr>
      <dsp:spPr>
        <a:xfrm>
          <a:off x="0" y="310347"/>
          <a:ext cx="1913020" cy="1913020"/>
        </a:xfrm>
        <a:prstGeom prst="ellipse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6D52A81-9164-401F-9BD9-FB92757C1080}">
      <dsp:nvSpPr>
        <dsp:cNvPr id="0" name=""/>
        <dsp:cNvSpPr/>
      </dsp:nvSpPr>
      <dsp:spPr>
        <a:xfrm>
          <a:off x="453463" y="678286"/>
          <a:ext cx="1097634" cy="109763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34A29BC-186D-486A-BAFF-484C5AF31C8E}">
      <dsp:nvSpPr>
        <dsp:cNvPr id="0" name=""/>
        <dsp:cNvSpPr/>
      </dsp:nvSpPr>
      <dsp:spPr>
        <a:xfrm>
          <a:off x="0" y="2213545"/>
          <a:ext cx="1912500" cy="21635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557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600" kern="1200" dirty="0"/>
            <a:t>Beasts’ dominion taken away. </a:t>
          </a:r>
          <a:r>
            <a:rPr lang="en-US" sz="2600" kern="1200" dirty="0">
              <a:solidFill>
                <a:srgbClr val="C00000"/>
              </a:solidFill>
            </a:rPr>
            <a:t>V. 12</a:t>
          </a:r>
        </a:p>
      </dsp:txBody>
      <dsp:txXfrm>
        <a:off x="0" y="2213545"/>
        <a:ext cx="1912500" cy="2163591"/>
      </dsp:txXfrm>
    </dsp:sp>
    <dsp:sp modelId="{3A1226FF-6E7B-4385-B241-8946B9468E38}">
      <dsp:nvSpPr>
        <dsp:cNvPr id="0" name=""/>
        <dsp:cNvSpPr/>
      </dsp:nvSpPr>
      <dsp:spPr>
        <a:xfrm>
          <a:off x="2252565" y="310347"/>
          <a:ext cx="1913020" cy="1913020"/>
        </a:xfrm>
        <a:prstGeom prst="ellipse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3F32100-F09F-4B96-8E2F-367193EFE67A}">
      <dsp:nvSpPr>
        <dsp:cNvPr id="0" name=""/>
        <dsp:cNvSpPr/>
      </dsp:nvSpPr>
      <dsp:spPr>
        <a:xfrm>
          <a:off x="2660311" y="718040"/>
          <a:ext cx="1097634" cy="109763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A3DB6F2-BFC8-4234-8CDF-05E26DC69EBD}">
      <dsp:nvSpPr>
        <dsp:cNvPr id="0" name=""/>
        <dsp:cNvSpPr/>
      </dsp:nvSpPr>
      <dsp:spPr>
        <a:xfrm>
          <a:off x="2516504" y="2213545"/>
          <a:ext cx="1396417" cy="21635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557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600" kern="1200" dirty="0"/>
            <a:t>A </a:t>
          </a:r>
          <a:br>
            <a:rPr lang="en-US" sz="2600" kern="1200" dirty="0"/>
          </a:br>
          <a:r>
            <a:rPr lang="en-US" sz="2600" kern="1200" dirty="0"/>
            <a:t>human cloud rider</a:t>
          </a:r>
        </a:p>
        <a:p>
          <a:pPr marL="0" lvl="0" indent="0" algn="ctr" defTabSz="11557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600" kern="1200" dirty="0">
              <a:solidFill>
                <a:srgbClr val="C00000"/>
              </a:solidFill>
            </a:rPr>
            <a:t>v. 13</a:t>
          </a:r>
        </a:p>
      </dsp:txBody>
      <dsp:txXfrm>
        <a:off x="2516504" y="2213545"/>
        <a:ext cx="1396417" cy="2163591"/>
      </dsp:txXfrm>
    </dsp:sp>
    <dsp:sp modelId="{83296659-04D1-4D95-8DDE-5668D9DD319E}">
      <dsp:nvSpPr>
        <dsp:cNvPr id="0" name=""/>
        <dsp:cNvSpPr/>
      </dsp:nvSpPr>
      <dsp:spPr>
        <a:xfrm>
          <a:off x="4547999" y="310347"/>
          <a:ext cx="1913020" cy="1913020"/>
        </a:xfrm>
        <a:prstGeom prst="ellipse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9AB4969-305A-41F3-AC15-A646EFEDB027}">
      <dsp:nvSpPr>
        <dsp:cNvPr id="0" name=""/>
        <dsp:cNvSpPr/>
      </dsp:nvSpPr>
      <dsp:spPr>
        <a:xfrm>
          <a:off x="4955692" y="718040"/>
          <a:ext cx="1097634" cy="109763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E1F8289-6A84-4FEC-97FE-7118EA917716}">
      <dsp:nvSpPr>
        <dsp:cNvPr id="0" name=""/>
        <dsp:cNvSpPr/>
      </dsp:nvSpPr>
      <dsp:spPr>
        <a:xfrm>
          <a:off x="4548259" y="2213545"/>
          <a:ext cx="1912500" cy="21635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557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600" kern="1200" dirty="0"/>
            <a:t>…an everlasting kingdom</a:t>
          </a:r>
        </a:p>
        <a:p>
          <a:pPr marL="0" lvl="0" indent="0" algn="ctr" defTabSz="11557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200" kern="1200" dirty="0">
              <a:solidFill>
                <a:srgbClr val="C00000"/>
              </a:solidFill>
            </a:rPr>
            <a:t>v. 14</a:t>
          </a:r>
        </a:p>
      </dsp:txBody>
      <dsp:txXfrm>
        <a:off x="4548259" y="2213545"/>
        <a:ext cx="1912500" cy="216359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C79E3C-51E1-49F1-B304-D7933601811F}">
      <dsp:nvSpPr>
        <dsp:cNvPr id="0" name=""/>
        <dsp:cNvSpPr/>
      </dsp:nvSpPr>
      <dsp:spPr>
        <a:xfrm>
          <a:off x="0" y="718"/>
          <a:ext cx="6513603" cy="1681139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DB8584B-375C-4C1F-93BA-54DBEAD75898}">
      <dsp:nvSpPr>
        <dsp:cNvPr id="0" name=""/>
        <dsp:cNvSpPr/>
      </dsp:nvSpPr>
      <dsp:spPr>
        <a:xfrm>
          <a:off x="508544" y="378974"/>
          <a:ext cx="924626" cy="92462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EF6C568-6B68-4846-A567-15224BA78AFF}">
      <dsp:nvSpPr>
        <dsp:cNvPr id="0" name=""/>
        <dsp:cNvSpPr/>
      </dsp:nvSpPr>
      <dsp:spPr>
        <a:xfrm>
          <a:off x="1941716" y="718"/>
          <a:ext cx="4571887" cy="16811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921" tIns="177921" rIns="177921" bIns="177921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New heaven and new earth. </a:t>
          </a:r>
          <a:br>
            <a:rPr lang="en-US" sz="2500" kern="1200" dirty="0"/>
          </a:br>
          <a:r>
            <a:rPr lang="en-US" sz="2500" kern="1200" dirty="0">
              <a:solidFill>
                <a:srgbClr val="C00000"/>
              </a:solidFill>
            </a:rPr>
            <a:t>Rev 21:1</a:t>
          </a:r>
        </a:p>
      </dsp:txBody>
      <dsp:txXfrm>
        <a:off x="1941716" y="718"/>
        <a:ext cx="4571887" cy="1681139"/>
      </dsp:txXfrm>
    </dsp:sp>
    <dsp:sp modelId="{C8CFE55F-930D-4150-AB33-EF34E508719C}">
      <dsp:nvSpPr>
        <dsp:cNvPr id="0" name=""/>
        <dsp:cNvSpPr/>
      </dsp:nvSpPr>
      <dsp:spPr>
        <a:xfrm>
          <a:off x="0" y="2102143"/>
          <a:ext cx="6513603" cy="1681139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B2CAD82-B6A4-44E0-9461-811B0CCCBA2B}">
      <dsp:nvSpPr>
        <dsp:cNvPr id="0" name=""/>
        <dsp:cNvSpPr/>
      </dsp:nvSpPr>
      <dsp:spPr>
        <a:xfrm>
          <a:off x="508544" y="2480399"/>
          <a:ext cx="924626" cy="92462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E8DFD52-3B7B-4224-9BA6-CDD0B64CD64C}">
      <dsp:nvSpPr>
        <dsp:cNvPr id="0" name=""/>
        <dsp:cNvSpPr/>
      </dsp:nvSpPr>
      <dsp:spPr>
        <a:xfrm>
          <a:off x="1941716" y="2102143"/>
          <a:ext cx="4571887" cy="16811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921" tIns="177921" rIns="177921" bIns="177921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New Jerusalem (Garden of Eden image). </a:t>
          </a:r>
          <a:r>
            <a:rPr lang="en-US" sz="2500" kern="1200" dirty="0">
              <a:solidFill>
                <a:srgbClr val="C00000"/>
              </a:solidFill>
            </a:rPr>
            <a:t>Rev 21:2</a:t>
          </a:r>
        </a:p>
      </dsp:txBody>
      <dsp:txXfrm>
        <a:off x="1941716" y="2102143"/>
        <a:ext cx="4571887" cy="1681139"/>
      </dsp:txXfrm>
    </dsp:sp>
    <dsp:sp modelId="{742A0EF6-4F61-454B-B8E4-267EEC2401AF}">
      <dsp:nvSpPr>
        <dsp:cNvPr id="0" name=""/>
        <dsp:cNvSpPr/>
      </dsp:nvSpPr>
      <dsp:spPr>
        <a:xfrm>
          <a:off x="0" y="4203567"/>
          <a:ext cx="6513603" cy="1681139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9FFC3A6-2F5A-48FE-8F51-135030825AD8}">
      <dsp:nvSpPr>
        <dsp:cNvPr id="0" name=""/>
        <dsp:cNvSpPr/>
      </dsp:nvSpPr>
      <dsp:spPr>
        <a:xfrm>
          <a:off x="508544" y="4581824"/>
          <a:ext cx="924626" cy="92462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FB0E1FE-462D-4C3B-A1D8-8A4DB485D26D}">
      <dsp:nvSpPr>
        <dsp:cNvPr id="0" name=""/>
        <dsp:cNvSpPr/>
      </dsp:nvSpPr>
      <dsp:spPr>
        <a:xfrm>
          <a:off x="1941716" y="4203567"/>
          <a:ext cx="4571887" cy="16811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921" tIns="177921" rIns="177921" bIns="177921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All things new! </a:t>
          </a:r>
          <a:r>
            <a:rPr lang="en-US" sz="2500" kern="1200" dirty="0">
              <a:solidFill>
                <a:srgbClr val="C00000"/>
              </a:solidFill>
            </a:rPr>
            <a:t>Rev 21:5</a:t>
          </a:r>
        </a:p>
      </dsp:txBody>
      <dsp:txXfrm>
        <a:off x="1941716" y="4203567"/>
        <a:ext cx="4571887" cy="16811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1667B4-381D-4812-8D07-C34134FCEC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B2FE4-D531-475B-8961-8D66252D941A}" type="datetimeFigureOut">
              <a:rPr lang="en-US" smtClean="0"/>
              <a:t>3/2/2019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30BAFE-C9EA-4FF2-B871-6D8DAE820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F27146-10B0-4C11-9295-AEE093456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5A4AA-A27D-4E78-A125-7D3E5CFE4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1646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CA179E-B68C-472D-88D6-208D7F0F59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704DB60-42B7-4D9E-B8CF-12FB703C07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98840E-6580-423D-9BF5-A1D24319E9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B2FE4-D531-475B-8961-8D66252D941A}" type="datetimeFigureOut">
              <a:rPr lang="en-US" smtClean="0"/>
              <a:t>3/2/2019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E3EB9B-9B98-461D-A744-301C33892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D8B17D-F209-4B63-AEE7-276008E5F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5A4AA-A27D-4E78-A125-7D3E5CFE4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7027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5A63715-8E8C-4F8E-ABCA-0AEE0A79DF7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F41DF9-6556-45AB-B981-B1BFE3739F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49A5EE-71B4-47A0-B2BF-B27373C7CF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B2FE4-D531-475B-8961-8D66252D941A}" type="datetimeFigureOut">
              <a:rPr lang="en-US" smtClean="0"/>
              <a:t>3/2/2019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9A3D90-58E1-4464-BD73-13BAA80C9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B1CDC1-C05D-402D-A0E5-BA721E0FA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5A4AA-A27D-4E78-A125-7D3E5CFE4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544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21EB90-00A8-47C1-8744-39893C8920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34D176-4AC5-4755-B118-7AB70F98D0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864064-5F8A-4F42-A04F-81C3437D60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B2FE4-D531-475B-8961-8D66252D941A}" type="datetimeFigureOut">
              <a:rPr lang="en-US" smtClean="0"/>
              <a:t>3/2/2019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15A155-8C17-4FE9-A120-D57A8013D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89D1F6-062D-493A-8C0F-F95F0C00A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5A4AA-A27D-4E78-A125-7D3E5CFE4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3117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478B2A-E7F8-4A1E-B1E1-F4D897E44D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ctr">
            <a:normAutofit/>
          </a:bodyPr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74F365-8AAA-48FB-A54C-4CC809455D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B2FE4-D531-475B-8961-8D66252D941A}" type="datetimeFigureOut">
              <a:rPr lang="en-US" smtClean="0"/>
              <a:t>3/2/2019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21946D-7FB6-4C2A-B065-3D2770EB44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410538-25AA-4C4D-AEBA-0BCFA5D30E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5A4AA-A27D-4E78-A125-7D3E5CFE4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014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A76E1E-5FE8-4792-9C3C-E645FCBA87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47B40B-80B7-49D9-BFC2-A2FC985D90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72B6FB-3818-4132-A012-4C9F8C4FF8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3EDC1D-BCCE-4972-9640-567C256CD4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B2FE4-D531-475B-8961-8D66252D941A}" type="datetimeFigureOut">
              <a:rPr lang="en-US" smtClean="0"/>
              <a:t>3/2/2019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A8E3A0-EA33-4DC7-86FC-9C765950F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C42EC3-6D9D-47A3-8218-F61D7F260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5A4AA-A27D-4E78-A125-7D3E5CFE4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419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A2429F-28E9-4ADF-A202-2E99A9657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F07C5B-0460-4E1A-87C4-35B2C8F504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2C00D8-B9BC-4468-BBFC-242F4063A7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3ADF692-950A-4393-87A8-5B81DE4245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6D23AB9-774D-42D5-89F5-947764B6AFF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00C819F-A87A-4560-8E81-7B3EACA03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B2FE4-D531-475B-8961-8D66252D941A}" type="datetimeFigureOut">
              <a:rPr lang="en-US" smtClean="0"/>
              <a:t>3/2/2019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4EC1B86-A43E-4A0C-8750-06648CE4B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34E6012-0DD8-43B9-A54C-0AC10B33AD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5A4AA-A27D-4E78-A125-7D3E5CFE4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9416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FD67D0-D58D-41F7-8B93-B11A884ADC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A18D32A-D450-428C-8D69-B9343519C6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B2FE4-D531-475B-8961-8D66252D941A}" type="datetimeFigureOut">
              <a:rPr lang="en-US" smtClean="0"/>
              <a:t>3/2/2019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16416B-A602-4120-B13C-1B4D92D42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F36ECC-8D5D-4012-B5BC-5E2BFBD93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5A4AA-A27D-4E78-A125-7D3E5CFE4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247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7EA44C9-3506-48F1-8040-D677D4915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B2FE4-D531-475B-8961-8D66252D941A}" type="datetimeFigureOut">
              <a:rPr lang="en-US" smtClean="0"/>
              <a:t>3/2/2019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901A26D-8977-41E6-821F-C0AFEEB1D7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F098D8-8BE2-4040-9BC6-A875F21B1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5A4AA-A27D-4E78-A125-7D3E5CFE4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041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44F07-2B0E-4686-9E58-A4C76820D5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3C144F-DD0C-4C7D-A28F-3046E514DF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661E06-4A43-4695-A216-D1A14A748D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4B3E5A-765A-444B-9D2B-3B6A49FA5A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B2FE4-D531-475B-8961-8D66252D941A}" type="datetimeFigureOut">
              <a:rPr lang="en-US" smtClean="0"/>
              <a:t>3/2/2019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821BDE-0562-4054-9906-BC58DF956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9D8BB5-61D6-4641-861D-4FAE7E54BD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5A4AA-A27D-4E78-A125-7D3E5CFE4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2021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3533D4-80B9-4665-8001-805BACEA56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0AFAECF-EF89-4630-8C6C-6D86C7D487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939DA6-FC2C-4DD7-9D10-ACAC62548C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4A3D71-4E9C-4CC9-B414-B4D434533B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B2FE4-D531-475B-8961-8D66252D941A}" type="datetimeFigureOut">
              <a:rPr lang="en-US" smtClean="0"/>
              <a:t>3/2/2019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F40842-AFC0-44B5-BFCC-3647CBDBBF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DEB365-D98F-4684-B117-7192C5F65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5A4AA-A27D-4E78-A125-7D3E5CFE4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583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CD1AE6-9AE6-48B6-B749-F2A3F7E74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08ADB8-6FA3-41A9-9DBB-F23CDC27A2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BF830B-07A8-4CDD-BA6B-10A2161E76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6B2FE4-D531-475B-8961-8D66252D941A}" type="datetimeFigureOut">
              <a:rPr lang="en-US" smtClean="0"/>
              <a:t>3/2/2019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A0FD94-4681-4075-9B70-3FFA0AE911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B5DFE6-1EFE-44C1-8207-C3544A44E7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15A4AA-A27D-4E78-A125-7D3E5CFE4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953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6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11.svg"/><Relationship Id="rId7" Type="http://schemas.openxmlformats.org/officeDocument/2006/relationships/image" Target="../media/image8.png"/><Relationship Id="rId12" Type="http://schemas.openxmlformats.org/officeDocument/2006/relationships/image" Target="../media/image15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svg"/><Relationship Id="rId11" Type="http://schemas.openxmlformats.org/officeDocument/2006/relationships/image" Target="../media/image14.png"/><Relationship Id="rId5" Type="http://schemas.openxmlformats.org/officeDocument/2006/relationships/image" Target="../media/image17.png"/><Relationship Id="rId10" Type="http://schemas.openxmlformats.org/officeDocument/2006/relationships/image" Target="../media/image13.svg"/><Relationship Id="rId4" Type="http://schemas.openxmlformats.org/officeDocument/2006/relationships/image" Target="../media/image16.png"/><Relationship Id="rId9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96908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F7818AC-C7C9-4DF5-ACEA-93FDAE9875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698" y="365125"/>
            <a:ext cx="11161780" cy="1269429"/>
          </a:xfrm>
        </p:spPr>
        <p:txBody>
          <a:bodyPr>
            <a:normAutofit/>
          </a:bodyPr>
          <a:lstStyle/>
          <a:p>
            <a:r>
              <a:rPr lang="en-US" dirty="0"/>
              <a:t>Sampling of New Creation passages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A088782-C72A-4635-8A4A-213F9E32E9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868554"/>
            <a:ext cx="5157787" cy="676279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Old Testament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3304EE4-90EA-4F53-975E-28C69FC59B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673624"/>
            <a:ext cx="5157787" cy="3873846"/>
          </a:xfrm>
        </p:spPr>
        <p:txBody>
          <a:bodyPr>
            <a:normAutofit/>
          </a:bodyPr>
          <a:lstStyle/>
          <a:p>
            <a:r>
              <a:rPr lang="en-US" sz="3600" dirty="0"/>
              <a:t>Isaiah 11:1-9</a:t>
            </a:r>
          </a:p>
          <a:p>
            <a:r>
              <a:rPr lang="en-US" sz="3600" dirty="0"/>
              <a:t>Jeremiah 31:27-34</a:t>
            </a:r>
          </a:p>
          <a:p>
            <a:r>
              <a:rPr lang="en-US" sz="3600" dirty="0"/>
              <a:t>Ezekiel 36:22-35</a:t>
            </a:r>
          </a:p>
          <a:p>
            <a:endParaRPr lang="en-US" sz="3600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8DFDA26-9893-45FB-AEC3-79C9A165B2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868554"/>
            <a:ext cx="5183188" cy="676279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New Testament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7A1F1E1-ACC1-4363-9C0F-9F235FF01A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673624"/>
            <a:ext cx="5183188" cy="3873846"/>
          </a:xfrm>
        </p:spPr>
        <p:txBody>
          <a:bodyPr/>
          <a:lstStyle/>
          <a:p>
            <a:r>
              <a:rPr lang="en-US" dirty="0"/>
              <a:t>2 Corinthians 5:17-21</a:t>
            </a:r>
          </a:p>
          <a:p>
            <a:r>
              <a:rPr lang="en-US" dirty="0"/>
              <a:t>Ephesians 2:1-10</a:t>
            </a:r>
          </a:p>
          <a:p>
            <a:r>
              <a:rPr lang="en-US" dirty="0"/>
              <a:t>Colossians 3:5-14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68267E8-EED7-4FB7-A39B-E9FD6006A3FA}"/>
              </a:ext>
            </a:extLst>
          </p:cNvPr>
          <p:cNvGrpSpPr/>
          <p:nvPr/>
        </p:nvGrpSpPr>
        <p:grpSpPr>
          <a:xfrm>
            <a:off x="2118575" y="5347258"/>
            <a:ext cx="7758000" cy="1117878"/>
            <a:chOff x="1968914" y="5327375"/>
            <a:chExt cx="7758000" cy="1117878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3A5F7F00-CD86-4677-80DA-3F47E120E8FC}"/>
                </a:ext>
              </a:extLst>
            </p:cNvPr>
            <p:cNvSpPr/>
            <p:nvPr/>
          </p:nvSpPr>
          <p:spPr>
            <a:xfrm>
              <a:off x="1968914" y="5327375"/>
              <a:ext cx="1098000" cy="1098000"/>
            </a:xfrm>
            <a:prstGeom prst="ellipse">
              <a:avLst/>
            </a:prstGeom>
          </p:spPr>
          <p:style>
            <a:lnRef idx="0">
              <a:schemeClr val="dk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tint val="40000"/>
                <a:hueOff val="0"/>
                <a:satOff val="0"/>
                <a:lumOff val="0"/>
                <a:alphaOff val="0"/>
              </a:schemeClr>
            </a:fillRef>
            <a:effectRef idx="2">
              <a:schemeClr val="dk2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Rectangle 9" descr="Crown">
              <a:extLst>
                <a:ext uri="{FF2B5EF4-FFF2-40B4-BE49-F238E27FC236}">
                  <a16:creationId xmlns:a16="http://schemas.microsoft.com/office/drawing/2014/main" id="{D71A68A0-7834-44B9-8726-EFB37545C943}"/>
                </a:ext>
              </a:extLst>
            </p:cNvPr>
            <p:cNvSpPr/>
            <p:nvPr/>
          </p:nvSpPr>
          <p:spPr>
            <a:xfrm>
              <a:off x="2202914" y="5561375"/>
              <a:ext cx="630000" cy="630000"/>
            </a:xfrm>
            <a:prstGeom prst="rect">
              <a:avLst/>
            </a:prstGeom>
            <a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86A1581A-2D56-4B47-B4CD-320F1208A9F9}"/>
                </a:ext>
              </a:extLst>
            </p:cNvPr>
            <p:cNvSpPr/>
            <p:nvPr/>
          </p:nvSpPr>
          <p:spPr>
            <a:xfrm>
              <a:off x="3300914" y="5327375"/>
              <a:ext cx="1098000" cy="1098000"/>
            </a:xfrm>
            <a:prstGeom prst="ellipse">
              <a:avLst/>
            </a:prstGeom>
          </p:spPr>
          <p:style>
            <a:lnRef idx="0">
              <a:schemeClr val="dk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tint val="40000"/>
                <a:hueOff val="0"/>
                <a:satOff val="0"/>
                <a:lumOff val="0"/>
                <a:alphaOff val="0"/>
              </a:schemeClr>
            </a:fillRef>
            <a:effectRef idx="2">
              <a:schemeClr val="dk2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Rectangle 11" descr="Crawl">
              <a:extLst>
                <a:ext uri="{FF2B5EF4-FFF2-40B4-BE49-F238E27FC236}">
                  <a16:creationId xmlns:a16="http://schemas.microsoft.com/office/drawing/2014/main" id="{4543036E-8451-4684-B7B0-5DB9E16F74BD}"/>
                </a:ext>
              </a:extLst>
            </p:cNvPr>
            <p:cNvSpPr/>
            <p:nvPr/>
          </p:nvSpPr>
          <p:spPr>
            <a:xfrm>
              <a:off x="3336527" y="5581251"/>
              <a:ext cx="461990" cy="630000"/>
            </a:xfrm>
            <a:prstGeom prst="rect">
              <a:avLst/>
            </a:prstGeom>
            <a:blipFill rotWithShape="1">
              <a:blip r:embed="rId4"/>
              <a:srcRect/>
              <a:stretch>
                <a:fillRect/>
              </a:stretch>
            </a:blipFill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Rectangle 12" descr="Crawl">
              <a:extLst>
                <a:ext uri="{FF2B5EF4-FFF2-40B4-BE49-F238E27FC236}">
                  <a16:creationId xmlns:a16="http://schemas.microsoft.com/office/drawing/2014/main" id="{A3C76712-468B-4C48-9BF8-238F609521A0}"/>
                </a:ext>
              </a:extLst>
            </p:cNvPr>
            <p:cNvSpPr/>
            <p:nvPr/>
          </p:nvSpPr>
          <p:spPr>
            <a:xfrm flipH="1">
              <a:off x="3833609" y="5581251"/>
              <a:ext cx="536962" cy="630000"/>
            </a:xfrm>
            <a:prstGeom prst="rect">
              <a:avLst/>
            </a:prstGeom>
            <a:blipFill rotWithShape="1">
              <a:blip r:embed="rId4"/>
              <a:srcRect/>
              <a:stretch>
                <a:fillRect/>
              </a:stretch>
            </a:blipFill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7FE48A07-7183-40FA-B94B-EBDFDB6BB25F}"/>
                </a:ext>
              </a:extLst>
            </p:cNvPr>
            <p:cNvSpPr/>
            <p:nvPr/>
          </p:nvSpPr>
          <p:spPr>
            <a:xfrm>
              <a:off x="4632914" y="5347253"/>
              <a:ext cx="1098000" cy="1098000"/>
            </a:xfrm>
            <a:prstGeom prst="ellipse">
              <a:avLst/>
            </a:prstGeom>
          </p:spPr>
          <p:style>
            <a:lnRef idx="0">
              <a:schemeClr val="dk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tint val="40000"/>
                <a:hueOff val="0"/>
                <a:satOff val="0"/>
                <a:lumOff val="0"/>
                <a:alphaOff val="0"/>
              </a:schemeClr>
            </a:fillRef>
            <a:effectRef idx="2">
              <a:schemeClr val="dk2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Rectangle 14" descr="Sleep">
              <a:extLst>
                <a:ext uri="{FF2B5EF4-FFF2-40B4-BE49-F238E27FC236}">
                  <a16:creationId xmlns:a16="http://schemas.microsoft.com/office/drawing/2014/main" id="{D6685305-DA85-4B93-8DDD-24BA8D8F8C65}"/>
                </a:ext>
              </a:extLst>
            </p:cNvPr>
            <p:cNvSpPr/>
            <p:nvPr/>
          </p:nvSpPr>
          <p:spPr>
            <a:xfrm>
              <a:off x="4866914" y="5581253"/>
              <a:ext cx="630000" cy="630000"/>
            </a:xfrm>
            <a:prstGeom prst="rect">
              <a:avLst/>
            </a:prstGeom>
            <a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52BC13A2-8993-4C6C-9B18-F0518C3921CD}"/>
                </a:ext>
              </a:extLst>
            </p:cNvPr>
            <p:cNvSpPr/>
            <p:nvPr/>
          </p:nvSpPr>
          <p:spPr>
            <a:xfrm>
              <a:off x="5964914" y="5327375"/>
              <a:ext cx="1098000" cy="1098000"/>
            </a:xfrm>
            <a:prstGeom prst="ellipse">
              <a:avLst/>
            </a:prstGeom>
          </p:spPr>
          <p:style>
            <a:lnRef idx="0">
              <a:schemeClr val="dk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tint val="40000"/>
                <a:hueOff val="0"/>
                <a:satOff val="0"/>
                <a:lumOff val="0"/>
                <a:alphaOff val="0"/>
              </a:schemeClr>
            </a:fillRef>
            <a:effectRef idx="2">
              <a:schemeClr val="dk2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Rectangle 16" descr="Man">
              <a:extLst>
                <a:ext uri="{FF2B5EF4-FFF2-40B4-BE49-F238E27FC236}">
                  <a16:creationId xmlns:a16="http://schemas.microsoft.com/office/drawing/2014/main" id="{D40F3B39-305A-4D2C-88EB-F5EE4256E1B8}"/>
                </a:ext>
              </a:extLst>
            </p:cNvPr>
            <p:cNvSpPr/>
            <p:nvPr/>
          </p:nvSpPr>
          <p:spPr>
            <a:xfrm>
              <a:off x="6198914" y="5561375"/>
              <a:ext cx="630000" cy="630000"/>
            </a:xfrm>
            <a:prstGeom prst="rect">
              <a:avLst/>
            </a:prstGeom>
            <a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C7433761-7EF1-4AB4-9231-D7A2A0AC9901}"/>
                </a:ext>
              </a:extLst>
            </p:cNvPr>
            <p:cNvSpPr/>
            <p:nvPr/>
          </p:nvSpPr>
          <p:spPr>
            <a:xfrm>
              <a:off x="7296914" y="5327375"/>
              <a:ext cx="1098000" cy="1098000"/>
            </a:xfrm>
            <a:prstGeom prst="ellipse">
              <a:avLst/>
            </a:prstGeom>
          </p:spPr>
          <p:style>
            <a:lnRef idx="0">
              <a:schemeClr val="dk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tint val="40000"/>
                <a:hueOff val="0"/>
                <a:satOff val="0"/>
                <a:lumOff val="0"/>
                <a:alphaOff val="0"/>
              </a:schemeClr>
            </a:fillRef>
            <a:effectRef idx="2">
              <a:schemeClr val="dk2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Rectangle 18" descr="Family with two children">
              <a:extLst>
                <a:ext uri="{FF2B5EF4-FFF2-40B4-BE49-F238E27FC236}">
                  <a16:creationId xmlns:a16="http://schemas.microsoft.com/office/drawing/2014/main" id="{35B5F7D9-B2C2-416A-8C7B-68B7F9BB436E}"/>
                </a:ext>
              </a:extLst>
            </p:cNvPr>
            <p:cNvSpPr/>
            <p:nvPr/>
          </p:nvSpPr>
          <p:spPr>
            <a:xfrm>
              <a:off x="7530914" y="5561375"/>
              <a:ext cx="630000" cy="630000"/>
            </a:xfrm>
            <a:prstGeom prst="rect">
              <a:avLst/>
            </a:prstGeom>
            <a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AB28136B-608E-4BB7-A44E-5C932E56F530}"/>
                </a:ext>
              </a:extLst>
            </p:cNvPr>
            <p:cNvSpPr/>
            <p:nvPr/>
          </p:nvSpPr>
          <p:spPr>
            <a:xfrm>
              <a:off x="8628914" y="5327375"/>
              <a:ext cx="1098000" cy="1098000"/>
            </a:xfrm>
            <a:prstGeom prst="ellipse">
              <a:avLst/>
            </a:prstGeom>
          </p:spPr>
          <p:style>
            <a:lnRef idx="0">
              <a:schemeClr val="dk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tint val="40000"/>
                <a:hueOff val="0"/>
                <a:satOff val="0"/>
                <a:lumOff val="0"/>
                <a:alphaOff val="0"/>
              </a:schemeClr>
            </a:fillRef>
            <a:effectRef idx="2">
              <a:schemeClr val="dk2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Rectangle 20" descr="Snake">
              <a:extLst>
                <a:ext uri="{FF2B5EF4-FFF2-40B4-BE49-F238E27FC236}">
                  <a16:creationId xmlns:a16="http://schemas.microsoft.com/office/drawing/2014/main" id="{441199FC-FC9D-4D82-BF18-99D199635229}"/>
                </a:ext>
              </a:extLst>
            </p:cNvPr>
            <p:cNvSpPr/>
            <p:nvPr/>
          </p:nvSpPr>
          <p:spPr>
            <a:xfrm>
              <a:off x="8862914" y="5561375"/>
              <a:ext cx="630000" cy="630000"/>
            </a:xfrm>
            <a:prstGeom prst="rect">
              <a:avLst/>
            </a:prstGeom>
            <a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</p:spTree>
    <p:extLst>
      <p:ext uri="{BB962C8B-B14F-4D97-AF65-F5344CB8AC3E}">
        <p14:creationId xmlns:p14="http://schemas.microsoft.com/office/powerpoint/2010/main" val="10407932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4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2852D2E0-9F45-42E5-BBC3-4AFC7D9F1E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All Things New</a:t>
            </a:r>
          </a:p>
        </p:txBody>
      </p:sp>
      <p:graphicFrame>
        <p:nvGraphicFramePr>
          <p:cNvPr id="12" name="Content Placeholder 7">
            <a:extLst>
              <a:ext uri="{FF2B5EF4-FFF2-40B4-BE49-F238E27FC236}">
                <a16:creationId xmlns:a16="http://schemas.microsoft.com/office/drawing/2014/main" id="{1B981198-6731-4E1E-B7D5-503CBEF36F7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85941780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030210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39DEE4-324B-42F6-9D7B-EC9B35071E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Previously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8B9521-B47D-4C53-A7DE-573A33B80B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looked at what the Garden of Eden was likened unto:</a:t>
            </a:r>
          </a:p>
          <a:p>
            <a:pPr lvl="1"/>
            <a:r>
              <a:rPr lang="en-US" dirty="0"/>
              <a:t>In the beginning.</a:t>
            </a:r>
          </a:p>
          <a:p>
            <a:pPr lvl="1"/>
            <a:r>
              <a:rPr lang="en-US" dirty="0"/>
              <a:t>Its shadowy tabernacle/temple look and purpose. </a:t>
            </a:r>
          </a:p>
          <a:p>
            <a:pPr lvl="1"/>
            <a:r>
              <a:rPr lang="en-US" dirty="0"/>
              <a:t>Its eventual realization in the “new Jerusalem” in the book of Revelation.</a:t>
            </a:r>
          </a:p>
        </p:txBody>
      </p:sp>
    </p:spTree>
    <p:extLst>
      <p:ext uri="{BB962C8B-B14F-4D97-AF65-F5344CB8AC3E}">
        <p14:creationId xmlns:p14="http://schemas.microsoft.com/office/powerpoint/2010/main" val="26145340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4FB3B4-45E7-4C7C-9C19-7533B11A60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714D55-3D48-4194-ADC0-23DDBF5432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look at the “new creation” story and how its motif in Scripture.</a:t>
            </a:r>
          </a:p>
          <a:p>
            <a:r>
              <a:rPr lang="en-US" dirty="0"/>
              <a:t>What God’s intended purpose for mankind (“son of man”) as His image bearers in the new creation.</a:t>
            </a:r>
          </a:p>
          <a:p>
            <a:r>
              <a:rPr lang="en-US" dirty="0"/>
              <a:t>How this new creation is realized today.</a:t>
            </a:r>
          </a:p>
          <a:p>
            <a:r>
              <a:rPr lang="en-US" dirty="0"/>
              <a:t>What this new creation looks like in eternity.</a:t>
            </a:r>
          </a:p>
        </p:txBody>
      </p:sp>
    </p:spTree>
    <p:extLst>
      <p:ext uri="{BB962C8B-B14F-4D97-AF65-F5344CB8AC3E}">
        <p14:creationId xmlns:p14="http://schemas.microsoft.com/office/powerpoint/2010/main" val="35906982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E8CACD6-840F-45A4-8677-757FE89392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/>
          <a:lstStyle/>
          <a:p>
            <a:r>
              <a:rPr lang="en-US" dirty="0"/>
              <a:t>Literally, “a New Creation”…</a:t>
            </a:r>
            <a:br>
              <a:rPr lang="en-US" dirty="0"/>
            </a:br>
            <a:r>
              <a:rPr lang="en-US" sz="6000" i="1" dirty="0"/>
              <a:t>with theological implications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0191776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6BC7E2-30DA-4451-AB8D-AE2FFABC2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The Genesis template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CF66C65-2C34-423D-ABE0-AAA5852B4FF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4124292"/>
              </p:ext>
            </p:extLst>
          </p:nvPr>
        </p:nvGraphicFramePr>
        <p:xfrm>
          <a:off x="5194299" y="470924"/>
          <a:ext cx="6782353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940031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2ACEAC-EAE2-43D6-91C4-753C7F4DDE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New creation biblical motifs</a:t>
            </a:r>
          </a:p>
        </p:txBody>
      </p:sp>
      <p:graphicFrame>
        <p:nvGraphicFramePr>
          <p:cNvPr id="16" name="Content Placeholder 2">
            <a:extLst>
              <a:ext uri="{FF2B5EF4-FFF2-40B4-BE49-F238E27FC236}">
                <a16:creationId xmlns:a16="http://schemas.microsoft.com/office/drawing/2014/main" id="{D3F5278D-1B00-44CD-9875-8CB2F7D1D5B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26385679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ectangle 4" descr="Crawl">
            <a:extLst>
              <a:ext uri="{FF2B5EF4-FFF2-40B4-BE49-F238E27FC236}">
                <a16:creationId xmlns:a16="http://schemas.microsoft.com/office/drawing/2014/main" id="{58D01372-B23D-4922-B093-BE464913086F}"/>
              </a:ext>
            </a:extLst>
          </p:cNvPr>
          <p:cNvSpPr/>
          <p:nvPr/>
        </p:nvSpPr>
        <p:spPr>
          <a:xfrm flipH="1">
            <a:off x="8451102" y="3889252"/>
            <a:ext cx="536962" cy="630000"/>
          </a:xfrm>
          <a:prstGeom prst="rect">
            <a:avLst/>
          </a:prstGeom>
          <a:blipFill rotWithShape="1">
            <a:blip r:embed="rId8"/>
            <a:srcRect/>
            <a:stretch>
              <a:fillRect/>
            </a:stretch>
          </a:blipFill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7636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D40C56-E9E7-4BBE-AC4E-DC3360377B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Will the real “son of man” </a:t>
            </a:r>
            <a:br>
              <a:rPr lang="en-US">
                <a:solidFill>
                  <a:srgbClr val="FFFFFF"/>
                </a:solidFill>
              </a:rPr>
            </a:br>
            <a:r>
              <a:rPr lang="en-US">
                <a:solidFill>
                  <a:srgbClr val="FFFFFF"/>
                </a:solidFill>
              </a:rPr>
              <a:t>come forward?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836E716-32A2-4837-B268-A3B9B77C912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7832918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046106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BCA385-AE34-4667-B078-10F822AE44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“</a:t>
            </a:r>
            <a:r>
              <a:rPr lang="en-US" i="1" dirty="0">
                <a:solidFill>
                  <a:srgbClr val="FFFFFF"/>
                </a:solidFill>
              </a:rPr>
              <a:t>One like a </a:t>
            </a:r>
            <a:r>
              <a:rPr lang="en-US" b="1" i="1" dirty="0">
                <a:solidFill>
                  <a:srgbClr val="FFFFFF"/>
                </a:solidFill>
              </a:rPr>
              <a:t>son of man </a:t>
            </a:r>
            <a:r>
              <a:rPr lang="en-US" i="1" dirty="0">
                <a:solidFill>
                  <a:srgbClr val="FFFFFF"/>
                </a:solidFill>
              </a:rPr>
              <a:t>was coming.</a:t>
            </a:r>
            <a:r>
              <a:rPr lang="en-US" dirty="0">
                <a:solidFill>
                  <a:srgbClr val="FFFFFF"/>
                </a:solidFill>
              </a:rPr>
              <a:t>”</a:t>
            </a:r>
            <a:br>
              <a:rPr lang="en-US" dirty="0">
                <a:solidFill>
                  <a:srgbClr val="FFFFFF"/>
                </a:solidFill>
              </a:rPr>
            </a:br>
            <a:r>
              <a:rPr lang="en-US" dirty="0">
                <a:solidFill>
                  <a:srgbClr val="FFFFFF"/>
                </a:solidFill>
              </a:rPr>
              <a:t>Daniel 7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6DCCFA3-FDD0-49DF-BC8D-EE1458E1A80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31581452"/>
              </p:ext>
            </p:extLst>
          </p:nvPr>
        </p:nvGraphicFramePr>
        <p:xfrm>
          <a:off x="5194300" y="360914"/>
          <a:ext cx="6513604" cy="46874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559BA4EC-A85B-4F40-B459-3E551F505C39}"/>
              </a:ext>
            </a:extLst>
          </p:cNvPr>
          <p:cNvSpPr/>
          <p:nvPr/>
        </p:nvSpPr>
        <p:spPr>
          <a:xfrm>
            <a:off x="5084578" y="5054552"/>
            <a:ext cx="6733048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600" dirty="0"/>
              <a:t>‘But the saints of the Highest One will receive the kingdom and possess the kingdom forever, for all ages to come.’ </a:t>
            </a:r>
          </a:p>
          <a:p>
            <a:pPr algn="r"/>
            <a:r>
              <a:rPr lang="en-US" sz="2400" dirty="0">
                <a:solidFill>
                  <a:srgbClr val="C00000"/>
                </a:solidFill>
              </a:rPr>
              <a:t>Daniel 7:18</a:t>
            </a:r>
          </a:p>
        </p:txBody>
      </p:sp>
    </p:spTree>
    <p:extLst>
      <p:ext uri="{BB962C8B-B14F-4D97-AF65-F5344CB8AC3E}">
        <p14:creationId xmlns:p14="http://schemas.microsoft.com/office/powerpoint/2010/main" val="41923801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C905D-EE06-46B3-A0D6-EC4B239428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248" y="536713"/>
            <a:ext cx="11316804" cy="4651513"/>
          </a:xfrm>
        </p:spPr>
        <p:txBody>
          <a:bodyPr>
            <a:normAutofit/>
          </a:bodyPr>
          <a:lstStyle/>
          <a:p>
            <a:r>
              <a:rPr lang="en-US" b="1" dirty="0"/>
              <a:t>Theological Lesson: </a:t>
            </a:r>
            <a:br>
              <a:rPr lang="en-US" b="1" dirty="0"/>
            </a:br>
            <a:r>
              <a:rPr lang="en-US" dirty="0"/>
              <a:t>Man proves himself unworthy (</a:t>
            </a:r>
            <a:r>
              <a:rPr lang="en-US" dirty="0">
                <a:solidFill>
                  <a:srgbClr val="C00000"/>
                </a:solidFill>
              </a:rPr>
              <a:t>Rom 3:23</a:t>
            </a:r>
            <a:r>
              <a:rPr lang="en-US" dirty="0"/>
              <a:t>)… </a:t>
            </a:r>
            <a:br>
              <a:rPr lang="en-US" dirty="0"/>
            </a:br>
            <a:r>
              <a:rPr lang="en-US" dirty="0"/>
              <a:t>God to make </a:t>
            </a:r>
            <a:br>
              <a:rPr lang="en-US" dirty="0"/>
            </a:br>
            <a:r>
              <a:rPr lang="en-US" b="1" i="1" dirty="0"/>
              <a:t>a new creation </a:t>
            </a:r>
            <a:r>
              <a:rPr lang="en-US" dirty="0"/>
              <a:t>in Christ.</a:t>
            </a:r>
          </a:p>
        </p:txBody>
      </p:sp>
    </p:spTree>
    <p:extLst>
      <p:ext uri="{BB962C8B-B14F-4D97-AF65-F5344CB8AC3E}">
        <p14:creationId xmlns:p14="http://schemas.microsoft.com/office/powerpoint/2010/main" val="25847217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290</Words>
  <Application>Microsoft Office PowerPoint</Application>
  <PresentationFormat>Widescreen</PresentationFormat>
  <Paragraphs>50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Previously</vt:lpstr>
      <vt:lpstr>Now</vt:lpstr>
      <vt:lpstr>Literally, “a New Creation”… with theological implications</vt:lpstr>
      <vt:lpstr>The Genesis template</vt:lpstr>
      <vt:lpstr>New creation biblical motifs</vt:lpstr>
      <vt:lpstr>Will the real “son of man”  come forward?</vt:lpstr>
      <vt:lpstr>“One like a son of man was coming.” Daniel 7</vt:lpstr>
      <vt:lpstr>Theological Lesson:  Man proves himself unworthy (Rom 3:23)…  God to make  a new creation in Christ.</vt:lpstr>
      <vt:lpstr>Sampling of New Creation passages</vt:lpstr>
      <vt:lpstr>All Things New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Mitch Davis</dc:creator>
  <cp:lastModifiedBy>Mitch Davis</cp:lastModifiedBy>
  <cp:revision>1</cp:revision>
  <dcterms:created xsi:type="dcterms:W3CDTF">2019-03-03T05:49:42Z</dcterms:created>
  <dcterms:modified xsi:type="dcterms:W3CDTF">2019-03-03T05:54:23Z</dcterms:modified>
</cp:coreProperties>
</file>