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1" r:id="rId2"/>
    <p:sldId id="257" r:id="rId3"/>
    <p:sldId id="258" r:id="rId4"/>
    <p:sldId id="259" r:id="rId5"/>
    <p:sldId id="272" r:id="rId6"/>
    <p:sldId id="273" r:id="rId7"/>
    <p:sldId id="274" r:id="rId8"/>
    <p:sldId id="275" r:id="rId9"/>
    <p:sldId id="276" r:id="rId10"/>
    <p:sldId id="264" r:id="rId11"/>
    <p:sldId id="277" r:id="rId12"/>
    <p:sldId id="278" r:id="rId13"/>
    <p:sldId id="279" r:id="rId14"/>
    <p:sldId id="280" r:id="rId15"/>
    <p:sldId id="283" r:id="rId16"/>
    <p:sldId id="282" r:id="rId17"/>
    <p:sldId id="281"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0D4"/>
    <a:srgbClr val="F7F9D3"/>
    <a:srgbClr val="DAF5D3"/>
    <a:srgbClr val="D4F1E4"/>
    <a:srgbClr val="66FFCC"/>
    <a:srgbClr val="CCFF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31E939-0366-4239-A94B-E0B1B2F9E39F}" v="923" dt="2019-02-24T01:39:59.3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18" autoAdjust="0"/>
  </p:normalViewPr>
  <p:slideViewPr>
    <p:cSldViewPr>
      <p:cViewPr varScale="1">
        <p:scale>
          <a:sx n="120" d="100"/>
          <a:sy n="120" d="100"/>
        </p:scale>
        <p:origin x="546"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 Davis" userId="388b89a0e6bb1f2e" providerId="LiveId" clId="{2677E82D-D009-4259-ADC6-736F07CC4E8B}"/>
    <pc:docChg chg="undo custSel mod addSld delSld modSld sldOrd modMainMaster">
      <pc:chgData name="Mitch Davis" userId="388b89a0e6bb1f2e" providerId="LiveId" clId="{2677E82D-D009-4259-ADC6-736F07CC4E8B}" dt="2019-02-23T23:25:41.524" v="526" actId="207"/>
      <pc:docMkLst>
        <pc:docMk/>
      </pc:docMkLst>
      <pc:sldChg chg="del">
        <pc:chgData name="Mitch Davis" userId="388b89a0e6bb1f2e" providerId="LiveId" clId="{2677E82D-D009-4259-ADC6-736F07CC4E8B}" dt="2019-02-23T22:07:38.891" v="136" actId="2696"/>
        <pc:sldMkLst>
          <pc:docMk/>
          <pc:sldMk cId="877675443" sldId="256"/>
        </pc:sldMkLst>
      </pc:sldChg>
      <pc:sldChg chg="addSp delSp modSp mod setBg">
        <pc:chgData name="Mitch Davis" userId="388b89a0e6bb1f2e" providerId="LiveId" clId="{2677E82D-D009-4259-ADC6-736F07CC4E8B}" dt="2019-02-23T22:06:08.244" v="98" actId="403"/>
        <pc:sldMkLst>
          <pc:docMk/>
          <pc:sldMk cId="1893803699" sldId="257"/>
        </pc:sldMkLst>
        <pc:spChg chg="mod">
          <ac:chgData name="Mitch Davis" userId="388b89a0e6bb1f2e" providerId="LiveId" clId="{2677E82D-D009-4259-ADC6-736F07CC4E8B}" dt="2019-02-23T21:58:48.493" v="30" actId="26606"/>
          <ac:spMkLst>
            <pc:docMk/>
            <pc:sldMk cId="1893803699" sldId="257"/>
            <ac:spMk id="2" creationId="{00000000-0000-0000-0000-000000000000}"/>
          </ac:spMkLst>
        </pc:spChg>
        <pc:spChg chg="add del mod">
          <ac:chgData name="Mitch Davis" userId="388b89a0e6bb1f2e" providerId="LiveId" clId="{2677E82D-D009-4259-ADC6-736F07CC4E8B}" dt="2019-02-23T21:58:48.493" v="30" actId="26606"/>
          <ac:spMkLst>
            <pc:docMk/>
            <pc:sldMk cId="1893803699" sldId="257"/>
            <ac:spMk id="3" creationId="{00000000-0000-0000-0000-000000000000}"/>
          </ac:spMkLst>
        </pc:spChg>
        <pc:spChg chg="add del">
          <ac:chgData name="Mitch Davis" userId="388b89a0e6bb1f2e" providerId="LiveId" clId="{2677E82D-D009-4259-ADC6-736F07CC4E8B}" dt="2019-02-23T21:58:46.459" v="27" actId="26606"/>
          <ac:spMkLst>
            <pc:docMk/>
            <pc:sldMk cId="1893803699" sldId="257"/>
            <ac:spMk id="10" creationId="{42A5316D-ED2F-4F89-B4B4-8D9240B1A348}"/>
          </ac:spMkLst>
        </pc:spChg>
        <pc:spChg chg="add del">
          <ac:chgData name="Mitch Davis" userId="388b89a0e6bb1f2e" providerId="LiveId" clId="{2677E82D-D009-4259-ADC6-736F07CC4E8B}" dt="2019-02-23T21:58:48.427" v="29" actId="26606"/>
          <ac:spMkLst>
            <pc:docMk/>
            <pc:sldMk cId="1893803699" sldId="257"/>
            <ac:spMk id="12" creationId="{42A5316D-ED2F-4F89-B4B4-8D9240B1A348}"/>
          </ac:spMkLst>
        </pc:spChg>
        <pc:spChg chg="add">
          <ac:chgData name="Mitch Davis" userId="388b89a0e6bb1f2e" providerId="LiveId" clId="{2677E82D-D009-4259-ADC6-736F07CC4E8B}" dt="2019-02-23T21:58:48.493" v="30" actId="26606"/>
          <ac:spMkLst>
            <pc:docMk/>
            <pc:sldMk cId="1893803699" sldId="257"/>
            <ac:spMk id="15" creationId="{42A5316D-ED2F-4F89-B4B4-8D9240B1A348}"/>
          </ac:spMkLst>
        </pc:spChg>
        <pc:graphicFrameChg chg="add del">
          <ac:chgData name="Mitch Davis" userId="388b89a0e6bb1f2e" providerId="LiveId" clId="{2677E82D-D009-4259-ADC6-736F07CC4E8B}" dt="2019-02-23T21:58:46.459" v="27" actId="26606"/>
          <ac:graphicFrameMkLst>
            <pc:docMk/>
            <pc:sldMk cId="1893803699" sldId="257"/>
            <ac:graphicFrameMk id="5" creationId="{622A9CF4-DE4B-4426-930C-08342E66AA02}"/>
          </ac:graphicFrameMkLst>
        </pc:graphicFrameChg>
        <pc:graphicFrameChg chg="add del">
          <ac:chgData name="Mitch Davis" userId="388b89a0e6bb1f2e" providerId="LiveId" clId="{2677E82D-D009-4259-ADC6-736F07CC4E8B}" dt="2019-02-23T21:58:48.427" v="29" actId="26606"/>
          <ac:graphicFrameMkLst>
            <pc:docMk/>
            <pc:sldMk cId="1893803699" sldId="257"/>
            <ac:graphicFrameMk id="13" creationId="{F2309351-70FF-4DCA-8D9E-A6940C23D296}"/>
          </ac:graphicFrameMkLst>
        </pc:graphicFrameChg>
        <pc:graphicFrameChg chg="add mod">
          <ac:chgData name="Mitch Davis" userId="388b89a0e6bb1f2e" providerId="LiveId" clId="{2677E82D-D009-4259-ADC6-736F07CC4E8B}" dt="2019-02-23T22:06:08.244" v="98" actId="403"/>
          <ac:graphicFrameMkLst>
            <pc:docMk/>
            <pc:sldMk cId="1893803699" sldId="257"/>
            <ac:graphicFrameMk id="16" creationId="{622A9CF4-DE4B-4426-930C-08342E66AA02}"/>
          </ac:graphicFrameMkLst>
        </pc:graphicFrameChg>
      </pc:sldChg>
      <pc:sldChg chg="addSp modSp mod setBg setClrOvrMap">
        <pc:chgData name="Mitch Davis" userId="388b89a0e6bb1f2e" providerId="LiveId" clId="{2677E82D-D009-4259-ADC6-736F07CC4E8B}" dt="2019-02-23T22:11:34.337" v="140"/>
        <pc:sldMkLst>
          <pc:docMk/>
          <pc:sldMk cId="1005497782" sldId="258"/>
        </pc:sldMkLst>
        <pc:spChg chg="mod">
          <ac:chgData name="Mitch Davis" userId="388b89a0e6bb1f2e" providerId="LiveId" clId="{2677E82D-D009-4259-ADC6-736F07CC4E8B}" dt="2019-02-23T22:06:26.907" v="99" actId="26606"/>
          <ac:spMkLst>
            <pc:docMk/>
            <pc:sldMk cId="1005497782" sldId="258"/>
            <ac:spMk id="4" creationId="{00000000-0000-0000-0000-000000000000}"/>
          </ac:spMkLst>
        </pc:spChg>
        <pc:spChg chg="add">
          <ac:chgData name="Mitch Davis" userId="388b89a0e6bb1f2e" providerId="LiveId" clId="{2677E82D-D009-4259-ADC6-736F07CC4E8B}" dt="2019-02-23T22:06:26.907" v="99" actId="26606"/>
          <ac:spMkLst>
            <pc:docMk/>
            <pc:sldMk cId="1005497782" sldId="258"/>
            <ac:spMk id="9" creationId="{66B332A4-D438-4773-A77F-5ED49A448D9D}"/>
          </ac:spMkLst>
        </pc:spChg>
        <pc:spChg chg="add">
          <ac:chgData name="Mitch Davis" userId="388b89a0e6bb1f2e" providerId="LiveId" clId="{2677E82D-D009-4259-ADC6-736F07CC4E8B}" dt="2019-02-23T22:06:26.907" v="99" actId="26606"/>
          <ac:spMkLst>
            <pc:docMk/>
            <pc:sldMk cId="1005497782" sldId="258"/>
            <ac:spMk id="11" creationId="{DF9AD32D-FF05-44F4-BD4D-9CEE89B71EB9}"/>
          </ac:spMkLst>
        </pc:spChg>
      </pc:sldChg>
      <pc:sldChg chg="addSp delSp modSp mod setBg">
        <pc:chgData name="Mitch Davis" userId="388b89a0e6bb1f2e" providerId="LiveId" clId="{2677E82D-D009-4259-ADC6-736F07CC4E8B}" dt="2019-02-23T23:25:41.524" v="526" actId="207"/>
        <pc:sldMkLst>
          <pc:docMk/>
          <pc:sldMk cId="16833056" sldId="259"/>
        </pc:sldMkLst>
        <pc:spChg chg="mod">
          <ac:chgData name="Mitch Davis" userId="388b89a0e6bb1f2e" providerId="LiveId" clId="{2677E82D-D009-4259-ADC6-736F07CC4E8B}" dt="2019-02-23T23:25:41.524" v="526" actId="207"/>
          <ac:spMkLst>
            <pc:docMk/>
            <pc:sldMk cId="16833056" sldId="259"/>
            <ac:spMk id="2" creationId="{00000000-0000-0000-0000-000000000000}"/>
          </ac:spMkLst>
        </pc:spChg>
        <pc:spChg chg="mod">
          <ac:chgData name="Mitch Davis" userId="388b89a0e6bb1f2e" providerId="LiveId" clId="{2677E82D-D009-4259-ADC6-736F07CC4E8B}" dt="2019-02-23T22:40:17.784" v="211" actId="113"/>
          <ac:spMkLst>
            <pc:docMk/>
            <pc:sldMk cId="16833056" sldId="259"/>
            <ac:spMk id="3" creationId="{00000000-0000-0000-0000-000000000000}"/>
          </ac:spMkLst>
        </pc:spChg>
        <pc:spChg chg="add del">
          <ac:chgData name="Mitch Davis" userId="388b89a0e6bb1f2e" providerId="LiveId" clId="{2677E82D-D009-4259-ADC6-736F07CC4E8B}" dt="2019-02-23T22:12:54.361" v="149" actId="26606"/>
          <ac:spMkLst>
            <pc:docMk/>
            <pc:sldMk cId="16833056" sldId="259"/>
            <ac:spMk id="8" creationId="{E4F9F79B-A093-478E-96B5-EE02BC93A858}"/>
          </ac:spMkLst>
        </pc:spChg>
        <pc:spChg chg="add del">
          <ac:chgData name="Mitch Davis" userId="388b89a0e6bb1f2e" providerId="LiveId" clId="{2677E82D-D009-4259-ADC6-736F07CC4E8B}" dt="2019-02-23T22:12:54.361" v="149" actId="26606"/>
          <ac:spMkLst>
            <pc:docMk/>
            <pc:sldMk cId="16833056" sldId="259"/>
            <ac:spMk id="10" creationId="{11394CD8-BD30-4B74-86F4-51FDF3383419}"/>
          </ac:spMkLst>
        </pc:spChg>
        <pc:spChg chg="add del">
          <ac:chgData name="Mitch Davis" userId="388b89a0e6bb1f2e" providerId="LiveId" clId="{2677E82D-D009-4259-ADC6-736F07CC4E8B}" dt="2019-02-23T22:12:54.361" v="149" actId="26606"/>
          <ac:spMkLst>
            <pc:docMk/>
            <pc:sldMk cId="16833056" sldId="259"/>
            <ac:spMk id="14" creationId="{F7194F93-1F71-4A70-9DF1-28F183771111}"/>
          </ac:spMkLst>
        </pc:spChg>
        <pc:spChg chg="add del">
          <ac:chgData name="Mitch Davis" userId="388b89a0e6bb1f2e" providerId="LiveId" clId="{2677E82D-D009-4259-ADC6-736F07CC4E8B}" dt="2019-02-23T22:12:54.361" v="149" actId="26606"/>
          <ac:spMkLst>
            <pc:docMk/>
            <pc:sldMk cId="16833056" sldId="259"/>
            <ac:spMk id="16" creationId="{9BBC0C84-DC2A-43AE-9576-0A44295E8B9C}"/>
          </ac:spMkLst>
        </pc:spChg>
        <pc:spChg chg="add">
          <ac:chgData name="Mitch Davis" userId="388b89a0e6bb1f2e" providerId="LiveId" clId="{2677E82D-D009-4259-ADC6-736F07CC4E8B}" dt="2019-02-23T22:12:54.361" v="149" actId="26606"/>
          <ac:spMkLst>
            <pc:docMk/>
            <pc:sldMk cId="16833056" sldId="259"/>
            <ac:spMk id="21" creationId="{8D70B121-56F4-4848-B38B-182089D909FA}"/>
          </ac:spMkLst>
        </pc:spChg>
        <pc:cxnChg chg="add del">
          <ac:chgData name="Mitch Davis" userId="388b89a0e6bb1f2e" providerId="LiveId" clId="{2677E82D-D009-4259-ADC6-736F07CC4E8B}" dt="2019-02-23T22:12:54.361" v="149" actId="26606"/>
          <ac:cxnSpMkLst>
            <pc:docMk/>
            <pc:sldMk cId="16833056" sldId="259"/>
            <ac:cxnSpMk id="12" creationId="{D4C22394-EBC2-4FAF-A555-6C02D589EED7}"/>
          </ac:cxnSpMkLst>
        </pc:cxnChg>
        <pc:cxnChg chg="add">
          <ac:chgData name="Mitch Davis" userId="388b89a0e6bb1f2e" providerId="LiveId" clId="{2677E82D-D009-4259-ADC6-736F07CC4E8B}" dt="2019-02-23T22:12:54.361" v="149" actId="26606"/>
          <ac:cxnSpMkLst>
            <pc:docMk/>
            <pc:sldMk cId="16833056" sldId="259"/>
            <ac:cxnSpMk id="23" creationId="{2D72A2C9-F3CA-4216-8BAD-FA4C970C3C4E}"/>
          </ac:cxnSpMkLst>
        </pc:cxnChg>
      </pc:sldChg>
      <pc:sldChg chg="modSp del">
        <pc:chgData name="Mitch Davis" userId="388b89a0e6bb1f2e" providerId="LiveId" clId="{2677E82D-D009-4259-ADC6-736F07CC4E8B}" dt="2019-02-23T22:32:48.756" v="192" actId="2696"/>
        <pc:sldMkLst>
          <pc:docMk/>
          <pc:sldMk cId="1813522695" sldId="260"/>
        </pc:sldMkLst>
        <pc:spChg chg="mod">
          <ac:chgData name="Mitch Davis" userId="388b89a0e6bb1f2e" providerId="LiveId" clId="{2677E82D-D009-4259-ADC6-736F07CC4E8B}" dt="2019-02-23T21:21:50.486" v="5" actId="27636"/>
          <ac:spMkLst>
            <pc:docMk/>
            <pc:sldMk cId="1813522695" sldId="260"/>
            <ac:spMk id="2" creationId="{00000000-0000-0000-0000-000000000000}"/>
          </ac:spMkLst>
        </pc:spChg>
        <pc:spChg chg="mod">
          <ac:chgData name="Mitch Davis" userId="388b89a0e6bb1f2e" providerId="LiveId" clId="{2677E82D-D009-4259-ADC6-736F07CC4E8B}" dt="2019-02-23T21:22:15.460" v="16" actId="27636"/>
          <ac:spMkLst>
            <pc:docMk/>
            <pc:sldMk cId="1813522695" sldId="260"/>
            <ac:spMk id="3" creationId="{00000000-0000-0000-0000-000000000000}"/>
          </ac:spMkLst>
        </pc:spChg>
      </pc:sldChg>
      <pc:sldChg chg="addSp delSp modSp del mod setBg">
        <pc:chgData name="Mitch Davis" userId="388b89a0e6bb1f2e" providerId="LiveId" clId="{2677E82D-D009-4259-ADC6-736F07CC4E8B}" dt="2019-02-23T22:20:08.705" v="180" actId="2696"/>
        <pc:sldMkLst>
          <pc:docMk/>
          <pc:sldMk cId="1423672327" sldId="261"/>
        </pc:sldMkLst>
        <pc:spChg chg="mod">
          <ac:chgData name="Mitch Davis" userId="388b89a0e6bb1f2e" providerId="LiveId" clId="{2677E82D-D009-4259-ADC6-736F07CC4E8B}" dt="2019-02-23T22:19:06.081" v="166" actId="26606"/>
          <ac:spMkLst>
            <pc:docMk/>
            <pc:sldMk cId="1423672327" sldId="261"/>
            <ac:spMk id="2" creationId="{00000000-0000-0000-0000-000000000000}"/>
          </ac:spMkLst>
        </pc:spChg>
        <pc:spChg chg="mod">
          <ac:chgData name="Mitch Davis" userId="388b89a0e6bb1f2e" providerId="LiveId" clId="{2677E82D-D009-4259-ADC6-736F07CC4E8B}" dt="2019-02-23T22:19:27.718" v="168"/>
          <ac:spMkLst>
            <pc:docMk/>
            <pc:sldMk cId="1423672327" sldId="261"/>
            <ac:spMk id="3" creationId="{00000000-0000-0000-0000-000000000000}"/>
          </ac:spMkLst>
        </pc:spChg>
        <pc:spChg chg="add del">
          <ac:chgData name="Mitch Davis" userId="388b89a0e6bb1f2e" providerId="LiveId" clId="{2677E82D-D009-4259-ADC6-736F07CC4E8B}" dt="2019-02-23T22:19:06.044" v="165" actId="26606"/>
          <ac:spMkLst>
            <pc:docMk/>
            <pc:sldMk cId="1423672327" sldId="261"/>
            <ac:spMk id="10" creationId="{AFA67CD3-AB4E-4A7A-BEB8-53C445D8C44E}"/>
          </ac:spMkLst>
        </pc:spChg>
        <pc:spChg chg="add del">
          <ac:chgData name="Mitch Davis" userId="388b89a0e6bb1f2e" providerId="LiveId" clId="{2677E82D-D009-4259-ADC6-736F07CC4E8B}" dt="2019-02-23T22:19:06.044" v="165" actId="26606"/>
          <ac:spMkLst>
            <pc:docMk/>
            <pc:sldMk cId="1423672327" sldId="261"/>
            <ac:spMk id="14" creationId="{339C8D78-A644-462F-B674-F440635E5353}"/>
          </ac:spMkLst>
        </pc:spChg>
        <pc:spChg chg="add">
          <ac:chgData name="Mitch Davis" userId="388b89a0e6bb1f2e" providerId="LiveId" clId="{2677E82D-D009-4259-ADC6-736F07CC4E8B}" dt="2019-02-23T22:19:06.081" v="166" actId="26606"/>
          <ac:spMkLst>
            <pc:docMk/>
            <pc:sldMk cId="1423672327" sldId="261"/>
            <ac:spMk id="16" creationId="{AFA67CD3-AB4E-4A7A-BEB8-53C445D8C44E}"/>
          </ac:spMkLst>
        </pc:spChg>
        <pc:spChg chg="add">
          <ac:chgData name="Mitch Davis" userId="388b89a0e6bb1f2e" providerId="LiveId" clId="{2677E82D-D009-4259-ADC6-736F07CC4E8B}" dt="2019-02-23T22:19:06.081" v="166" actId="26606"/>
          <ac:spMkLst>
            <pc:docMk/>
            <pc:sldMk cId="1423672327" sldId="261"/>
            <ac:spMk id="18" creationId="{339C8D78-A644-462F-B674-F440635E5353}"/>
          </ac:spMkLst>
        </pc:spChg>
        <pc:picChg chg="add del">
          <ac:chgData name="Mitch Davis" userId="388b89a0e6bb1f2e" providerId="LiveId" clId="{2677E82D-D009-4259-ADC6-736F07CC4E8B}" dt="2019-02-23T22:19:06.044" v="165" actId="26606"/>
          <ac:picMkLst>
            <pc:docMk/>
            <pc:sldMk cId="1423672327" sldId="261"/>
            <ac:picMk id="7" creationId="{EE9A5BF8-58AA-4040-A4E1-6961607D2C33}"/>
          </ac:picMkLst>
        </pc:picChg>
        <pc:picChg chg="add del">
          <ac:chgData name="Mitch Davis" userId="388b89a0e6bb1f2e" providerId="LiveId" clId="{2677E82D-D009-4259-ADC6-736F07CC4E8B}" dt="2019-02-23T22:19:06.044" v="165" actId="26606"/>
          <ac:picMkLst>
            <pc:docMk/>
            <pc:sldMk cId="1423672327" sldId="261"/>
            <ac:picMk id="12" creationId="{07CF545F-9C2E-4446-97CD-AD92990C2B68}"/>
          </ac:picMkLst>
        </pc:picChg>
        <pc:picChg chg="add">
          <ac:chgData name="Mitch Davis" userId="388b89a0e6bb1f2e" providerId="LiveId" clId="{2677E82D-D009-4259-ADC6-736F07CC4E8B}" dt="2019-02-23T22:19:06.081" v="166" actId="26606"/>
          <ac:picMkLst>
            <pc:docMk/>
            <pc:sldMk cId="1423672327" sldId="261"/>
            <ac:picMk id="17" creationId="{07CF545F-9C2E-4446-97CD-AD92990C2B68}"/>
          </ac:picMkLst>
        </pc:picChg>
        <pc:picChg chg="add">
          <ac:chgData name="Mitch Davis" userId="388b89a0e6bb1f2e" providerId="LiveId" clId="{2677E82D-D009-4259-ADC6-736F07CC4E8B}" dt="2019-02-23T22:19:06.081" v="166" actId="26606"/>
          <ac:picMkLst>
            <pc:docMk/>
            <pc:sldMk cId="1423672327" sldId="261"/>
            <ac:picMk id="19" creationId="{B8BFF827-231A-4F2A-B01E-F77D5212872A}"/>
          </ac:picMkLst>
        </pc:picChg>
      </pc:sldChg>
      <pc:sldChg chg="modSp del">
        <pc:chgData name="Mitch Davis" userId="388b89a0e6bb1f2e" providerId="LiveId" clId="{2677E82D-D009-4259-ADC6-736F07CC4E8B}" dt="2019-02-23T22:32:11.553" v="188" actId="2696"/>
        <pc:sldMkLst>
          <pc:docMk/>
          <pc:sldMk cId="1485632843" sldId="262"/>
        </pc:sldMkLst>
        <pc:spChg chg="mod">
          <ac:chgData name="Mitch Davis" userId="388b89a0e6bb1f2e" providerId="LiveId" clId="{2677E82D-D009-4259-ADC6-736F07CC4E8B}" dt="2019-02-23T21:21:50.482" v="4" actId="27636"/>
          <ac:spMkLst>
            <pc:docMk/>
            <pc:sldMk cId="1485632843" sldId="262"/>
            <ac:spMk id="2" creationId="{00000000-0000-0000-0000-000000000000}"/>
          </ac:spMkLst>
        </pc:spChg>
      </pc:sldChg>
      <pc:sldChg chg="modSp del">
        <pc:chgData name="Mitch Davis" userId="388b89a0e6bb1f2e" providerId="LiveId" clId="{2677E82D-D009-4259-ADC6-736F07CC4E8B}" dt="2019-02-23T22:33:17.880" v="196" actId="2696"/>
        <pc:sldMkLst>
          <pc:docMk/>
          <pc:sldMk cId="1514199149" sldId="263"/>
        </pc:sldMkLst>
        <pc:spChg chg="mod">
          <ac:chgData name="Mitch Davis" userId="388b89a0e6bb1f2e" providerId="LiveId" clId="{2677E82D-D009-4259-ADC6-736F07CC4E8B}" dt="2019-02-23T21:21:50.500" v="6" actId="27636"/>
          <ac:spMkLst>
            <pc:docMk/>
            <pc:sldMk cId="1514199149" sldId="263"/>
            <ac:spMk id="2" creationId="{00000000-0000-0000-0000-000000000000}"/>
          </ac:spMkLst>
        </pc:spChg>
      </pc:sldChg>
      <pc:sldChg chg="addSp modSp mod setBg setClrOvrMap">
        <pc:chgData name="Mitch Davis" userId="388b89a0e6bb1f2e" providerId="LiveId" clId="{2677E82D-D009-4259-ADC6-736F07CC4E8B}" dt="2019-02-23T22:12:12.143" v="144"/>
        <pc:sldMkLst>
          <pc:docMk/>
          <pc:sldMk cId="4107985410" sldId="264"/>
        </pc:sldMkLst>
        <pc:spChg chg="mod">
          <ac:chgData name="Mitch Davis" userId="388b89a0e6bb1f2e" providerId="LiveId" clId="{2677E82D-D009-4259-ADC6-736F07CC4E8B}" dt="2019-02-23T22:12:05.305" v="143" actId="26606"/>
          <ac:spMkLst>
            <pc:docMk/>
            <pc:sldMk cId="4107985410" sldId="264"/>
            <ac:spMk id="4" creationId="{00000000-0000-0000-0000-000000000000}"/>
          </ac:spMkLst>
        </pc:spChg>
        <pc:spChg chg="add">
          <ac:chgData name="Mitch Davis" userId="388b89a0e6bb1f2e" providerId="LiveId" clId="{2677E82D-D009-4259-ADC6-736F07CC4E8B}" dt="2019-02-23T22:12:05.305" v="143" actId="26606"/>
          <ac:spMkLst>
            <pc:docMk/>
            <pc:sldMk cId="4107985410" sldId="264"/>
            <ac:spMk id="9" creationId="{66B332A4-D438-4773-A77F-5ED49A448D9D}"/>
          </ac:spMkLst>
        </pc:spChg>
        <pc:spChg chg="add">
          <ac:chgData name="Mitch Davis" userId="388b89a0e6bb1f2e" providerId="LiveId" clId="{2677E82D-D009-4259-ADC6-736F07CC4E8B}" dt="2019-02-23T22:12:05.305" v="143" actId="26606"/>
          <ac:spMkLst>
            <pc:docMk/>
            <pc:sldMk cId="4107985410" sldId="264"/>
            <ac:spMk id="11" creationId="{DF9AD32D-FF05-44F4-BD4D-9CEE89B71EB9}"/>
          </ac:spMkLst>
        </pc:spChg>
      </pc:sldChg>
      <pc:sldChg chg="modSp">
        <pc:chgData name="Mitch Davis" userId="388b89a0e6bb1f2e" providerId="LiveId" clId="{2677E82D-D009-4259-ADC6-736F07CC4E8B}" dt="2019-02-23T21:21:50.505" v="7" actId="27636"/>
        <pc:sldMkLst>
          <pc:docMk/>
          <pc:sldMk cId="3150381707" sldId="265"/>
        </pc:sldMkLst>
        <pc:spChg chg="mod">
          <ac:chgData name="Mitch Davis" userId="388b89a0e6bb1f2e" providerId="LiveId" clId="{2677E82D-D009-4259-ADC6-736F07CC4E8B}" dt="2019-02-23T21:21:50.505" v="7" actId="27636"/>
          <ac:spMkLst>
            <pc:docMk/>
            <pc:sldMk cId="3150381707" sldId="265"/>
            <ac:spMk id="2" creationId="{00000000-0000-0000-0000-000000000000}"/>
          </ac:spMkLst>
        </pc:spChg>
      </pc:sldChg>
      <pc:sldChg chg="modSp">
        <pc:chgData name="Mitch Davis" userId="388b89a0e6bb1f2e" providerId="LiveId" clId="{2677E82D-D009-4259-ADC6-736F07CC4E8B}" dt="2019-02-23T21:21:50.510" v="8" actId="27636"/>
        <pc:sldMkLst>
          <pc:docMk/>
          <pc:sldMk cId="641182727" sldId="266"/>
        </pc:sldMkLst>
        <pc:spChg chg="mod">
          <ac:chgData name="Mitch Davis" userId="388b89a0e6bb1f2e" providerId="LiveId" clId="{2677E82D-D009-4259-ADC6-736F07CC4E8B}" dt="2019-02-23T21:21:50.510" v="8" actId="27636"/>
          <ac:spMkLst>
            <pc:docMk/>
            <pc:sldMk cId="641182727" sldId="266"/>
            <ac:spMk id="2" creationId="{00000000-0000-0000-0000-000000000000}"/>
          </ac:spMkLst>
        </pc:spChg>
      </pc:sldChg>
      <pc:sldChg chg="modSp">
        <pc:chgData name="Mitch Davis" userId="388b89a0e6bb1f2e" providerId="LiveId" clId="{2677E82D-D009-4259-ADC6-736F07CC4E8B}" dt="2019-02-23T21:21:50.516" v="9" actId="27636"/>
        <pc:sldMkLst>
          <pc:docMk/>
          <pc:sldMk cId="2203442472" sldId="267"/>
        </pc:sldMkLst>
        <pc:spChg chg="mod">
          <ac:chgData name="Mitch Davis" userId="388b89a0e6bb1f2e" providerId="LiveId" clId="{2677E82D-D009-4259-ADC6-736F07CC4E8B}" dt="2019-02-23T21:21:50.516" v="9" actId="27636"/>
          <ac:spMkLst>
            <pc:docMk/>
            <pc:sldMk cId="2203442472" sldId="267"/>
            <ac:spMk id="2" creationId="{00000000-0000-0000-0000-000000000000}"/>
          </ac:spMkLst>
        </pc:spChg>
      </pc:sldChg>
      <pc:sldChg chg="modSp">
        <pc:chgData name="Mitch Davis" userId="388b89a0e6bb1f2e" providerId="LiveId" clId="{2677E82D-D009-4259-ADC6-736F07CC4E8B}" dt="2019-02-23T21:22:15.484" v="17" actId="27636"/>
        <pc:sldMkLst>
          <pc:docMk/>
          <pc:sldMk cId="2792997453" sldId="268"/>
        </pc:sldMkLst>
        <pc:spChg chg="mod">
          <ac:chgData name="Mitch Davis" userId="388b89a0e6bb1f2e" providerId="LiveId" clId="{2677E82D-D009-4259-ADC6-736F07CC4E8B}" dt="2019-02-23T21:21:50.520" v="10" actId="27636"/>
          <ac:spMkLst>
            <pc:docMk/>
            <pc:sldMk cId="2792997453" sldId="268"/>
            <ac:spMk id="2" creationId="{00000000-0000-0000-0000-000000000000}"/>
          </ac:spMkLst>
        </pc:spChg>
        <pc:spChg chg="mod">
          <ac:chgData name="Mitch Davis" userId="388b89a0e6bb1f2e" providerId="LiveId" clId="{2677E82D-D009-4259-ADC6-736F07CC4E8B}" dt="2019-02-23T21:22:15.484" v="17" actId="27636"/>
          <ac:spMkLst>
            <pc:docMk/>
            <pc:sldMk cId="2792997453" sldId="268"/>
            <ac:spMk id="3" creationId="{00000000-0000-0000-0000-000000000000}"/>
          </ac:spMkLst>
        </pc:spChg>
      </pc:sldChg>
      <pc:sldChg chg="modSp">
        <pc:chgData name="Mitch Davis" userId="388b89a0e6bb1f2e" providerId="LiveId" clId="{2677E82D-D009-4259-ADC6-736F07CC4E8B}" dt="2019-02-23T21:22:15.506" v="18" actId="27636"/>
        <pc:sldMkLst>
          <pc:docMk/>
          <pc:sldMk cId="1030436677" sldId="270"/>
        </pc:sldMkLst>
        <pc:spChg chg="mod">
          <ac:chgData name="Mitch Davis" userId="388b89a0e6bb1f2e" providerId="LiveId" clId="{2677E82D-D009-4259-ADC6-736F07CC4E8B}" dt="2019-02-23T21:21:50.526" v="11" actId="27636"/>
          <ac:spMkLst>
            <pc:docMk/>
            <pc:sldMk cId="1030436677" sldId="270"/>
            <ac:spMk id="3" creationId="{00000000-0000-0000-0000-000000000000}"/>
          </ac:spMkLst>
        </pc:spChg>
        <pc:spChg chg="mod">
          <ac:chgData name="Mitch Davis" userId="388b89a0e6bb1f2e" providerId="LiveId" clId="{2677E82D-D009-4259-ADC6-736F07CC4E8B}" dt="2019-02-23T21:22:15.506" v="18" actId="27636"/>
          <ac:spMkLst>
            <pc:docMk/>
            <pc:sldMk cId="1030436677" sldId="270"/>
            <ac:spMk id="4" creationId="{00000000-0000-0000-0000-000000000000}"/>
          </ac:spMkLst>
        </pc:spChg>
      </pc:sldChg>
      <pc:sldChg chg="modSp add ord setBg">
        <pc:chgData name="Mitch Davis" userId="388b89a0e6bb1f2e" providerId="LiveId" clId="{2677E82D-D009-4259-ADC6-736F07CC4E8B}" dt="2019-02-23T22:08:08.422" v="139"/>
        <pc:sldMkLst>
          <pc:docMk/>
          <pc:sldMk cId="1167030674" sldId="271"/>
        </pc:sldMkLst>
        <pc:spChg chg="mod">
          <ac:chgData name="Mitch Davis" userId="388b89a0e6bb1f2e" providerId="LiveId" clId="{2677E82D-D009-4259-ADC6-736F07CC4E8B}" dt="2019-02-23T22:07:32.657" v="135" actId="403"/>
          <ac:spMkLst>
            <pc:docMk/>
            <pc:sldMk cId="1167030674" sldId="271"/>
            <ac:spMk id="4" creationId="{00000000-0000-0000-0000-000000000000}"/>
          </ac:spMkLst>
        </pc:spChg>
      </pc:sldChg>
      <pc:sldChg chg="add del ord">
        <pc:chgData name="Mitch Davis" userId="388b89a0e6bb1f2e" providerId="LiveId" clId="{2677E82D-D009-4259-ADC6-736F07CC4E8B}" dt="2019-02-23T22:12:16.767" v="145" actId="2696"/>
        <pc:sldMkLst>
          <pc:docMk/>
          <pc:sldMk cId="2421835711" sldId="272"/>
        </pc:sldMkLst>
      </pc:sldChg>
      <pc:sldChg chg="modSp add setBg">
        <pc:chgData name="Mitch Davis" userId="388b89a0e6bb1f2e" providerId="LiveId" clId="{2677E82D-D009-4259-ADC6-736F07CC4E8B}" dt="2019-02-23T23:25:37.967" v="525" actId="207"/>
        <pc:sldMkLst>
          <pc:docMk/>
          <pc:sldMk cId="2602916116" sldId="272"/>
        </pc:sldMkLst>
        <pc:spChg chg="mod">
          <ac:chgData name="Mitch Davis" userId="388b89a0e6bb1f2e" providerId="LiveId" clId="{2677E82D-D009-4259-ADC6-736F07CC4E8B}" dt="2019-02-23T23:25:37.967" v="525" actId="207"/>
          <ac:spMkLst>
            <pc:docMk/>
            <pc:sldMk cId="2602916116" sldId="272"/>
            <ac:spMk id="2" creationId="{00000000-0000-0000-0000-000000000000}"/>
          </ac:spMkLst>
        </pc:spChg>
        <pc:spChg chg="mod">
          <ac:chgData name="Mitch Davis" userId="388b89a0e6bb1f2e" providerId="LiveId" clId="{2677E82D-D009-4259-ADC6-736F07CC4E8B}" dt="2019-02-23T22:20:01.666" v="179" actId="403"/>
          <ac:spMkLst>
            <pc:docMk/>
            <pc:sldMk cId="2602916116" sldId="272"/>
            <ac:spMk id="3" creationId="{00000000-0000-0000-0000-000000000000}"/>
          </ac:spMkLst>
        </pc:spChg>
      </pc:sldChg>
      <pc:sldChg chg="modSp add">
        <pc:chgData name="Mitch Davis" userId="388b89a0e6bb1f2e" providerId="LiveId" clId="{2677E82D-D009-4259-ADC6-736F07CC4E8B}" dt="2019-02-23T23:25:34.202" v="524" actId="207"/>
        <pc:sldMkLst>
          <pc:docMk/>
          <pc:sldMk cId="1608964235" sldId="273"/>
        </pc:sldMkLst>
        <pc:spChg chg="mod">
          <ac:chgData name="Mitch Davis" userId="388b89a0e6bb1f2e" providerId="LiveId" clId="{2677E82D-D009-4259-ADC6-736F07CC4E8B}" dt="2019-02-23T23:25:34.202" v="524" actId="207"/>
          <ac:spMkLst>
            <pc:docMk/>
            <pc:sldMk cId="1608964235" sldId="273"/>
            <ac:spMk id="2" creationId="{00000000-0000-0000-0000-000000000000}"/>
          </ac:spMkLst>
        </pc:spChg>
        <pc:spChg chg="mod">
          <ac:chgData name="Mitch Davis" userId="388b89a0e6bb1f2e" providerId="LiveId" clId="{2677E82D-D009-4259-ADC6-736F07CC4E8B}" dt="2019-02-23T22:32:06.373" v="187"/>
          <ac:spMkLst>
            <pc:docMk/>
            <pc:sldMk cId="1608964235" sldId="273"/>
            <ac:spMk id="3" creationId="{00000000-0000-0000-0000-000000000000}"/>
          </ac:spMkLst>
        </pc:spChg>
      </pc:sldChg>
      <pc:sldChg chg="modSp add">
        <pc:chgData name="Mitch Davis" userId="388b89a0e6bb1f2e" providerId="LiveId" clId="{2677E82D-D009-4259-ADC6-736F07CC4E8B}" dt="2019-02-23T23:25:30.798" v="523" actId="207"/>
        <pc:sldMkLst>
          <pc:docMk/>
          <pc:sldMk cId="2433283695" sldId="274"/>
        </pc:sldMkLst>
        <pc:spChg chg="mod">
          <ac:chgData name="Mitch Davis" userId="388b89a0e6bb1f2e" providerId="LiveId" clId="{2677E82D-D009-4259-ADC6-736F07CC4E8B}" dt="2019-02-23T23:25:30.798" v="523" actId="207"/>
          <ac:spMkLst>
            <pc:docMk/>
            <pc:sldMk cId="2433283695" sldId="274"/>
            <ac:spMk id="2" creationId="{00000000-0000-0000-0000-000000000000}"/>
          </ac:spMkLst>
        </pc:spChg>
        <pc:spChg chg="mod">
          <ac:chgData name="Mitch Davis" userId="388b89a0e6bb1f2e" providerId="LiveId" clId="{2677E82D-D009-4259-ADC6-736F07CC4E8B}" dt="2019-02-23T23:07:50.283" v="413" actId="113"/>
          <ac:spMkLst>
            <pc:docMk/>
            <pc:sldMk cId="2433283695" sldId="274"/>
            <ac:spMk id="3" creationId="{00000000-0000-0000-0000-000000000000}"/>
          </ac:spMkLst>
        </pc:spChg>
      </pc:sldChg>
      <pc:sldChg chg="modSp add">
        <pc:chgData name="Mitch Davis" userId="388b89a0e6bb1f2e" providerId="LiveId" clId="{2677E82D-D009-4259-ADC6-736F07CC4E8B}" dt="2019-02-23T23:25:25.293" v="522" actId="207"/>
        <pc:sldMkLst>
          <pc:docMk/>
          <pc:sldMk cId="1246001433" sldId="275"/>
        </pc:sldMkLst>
        <pc:spChg chg="mod">
          <ac:chgData name="Mitch Davis" userId="388b89a0e6bb1f2e" providerId="LiveId" clId="{2677E82D-D009-4259-ADC6-736F07CC4E8B}" dt="2019-02-23T23:25:25.293" v="522" actId="207"/>
          <ac:spMkLst>
            <pc:docMk/>
            <pc:sldMk cId="1246001433" sldId="275"/>
            <ac:spMk id="2" creationId="{00000000-0000-0000-0000-000000000000}"/>
          </ac:spMkLst>
        </pc:spChg>
        <pc:spChg chg="mod">
          <ac:chgData name="Mitch Davis" userId="388b89a0e6bb1f2e" providerId="LiveId" clId="{2677E82D-D009-4259-ADC6-736F07CC4E8B}" dt="2019-02-23T22:33:12.093" v="195" actId="27636"/>
          <ac:spMkLst>
            <pc:docMk/>
            <pc:sldMk cId="1246001433" sldId="275"/>
            <ac:spMk id="3" creationId="{00000000-0000-0000-0000-000000000000}"/>
          </ac:spMkLst>
        </pc:spChg>
      </pc:sldChg>
      <pc:sldChg chg="add del">
        <pc:chgData name="Mitch Davis" userId="388b89a0e6bb1f2e" providerId="LiveId" clId="{2677E82D-D009-4259-ADC6-736F07CC4E8B}" dt="2019-02-23T22:33:33.203" v="198" actId="2696"/>
        <pc:sldMkLst>
          <pc:docMk/>
          <pc:sldMk cId="341222634" sldId="276"/>
        </pc:sldMkLst>
      </pc:sldChg>
      <pc:sldChg chg="addSp delSp modSp add mod setBg">
        <pc:chgData name="Mitch Davis" userId="388b89a0e6bb1f2e" providerId="LiveId" clId="{2677E82D-D009-4259-ADC6-736F07CC4E8B}" dt="2019-02-23T23:21:49.393" v="520"/>
        <pc:sldMkLst>
          <pc:docMk/>
          <pc:sldMk cId="877622894" sldId="276"/>
        </pc:sldMkLst>
        <pc:spChg chg="mod">
          <ac:chgData name="Mitch Davis" userId="388b89a0e6bb1f2e" providerId="LiveId" clId="{2677E82D-D009-4259-ADC6-736F07CC4E8B}" dt="2019-02-23T22:39:21.144" v="208" actId="26606"/>
          <ac:spMkLst>
            <pc:docMk/>
            <pc:sldMk cId="877622894" sldId="276"/>
            <ac:spMk id="2" creationId="{00000000-0000-0000-0000-000000000000}"/>
          </ac:spMkLst>
        </pc:spChg>
        <pc:spChg chg="del mod">
          <ac:chgData name="Mitch Davis" userId="388b89a0e6bb1f2e" providerId="LiveId" clId="{2677E82D-D009-4259-ADC6-736F07CC4E8B}" dt="2019-02-23T22:38:35.236" v="206" actId="26606"/>
          <ac:spMkLst>
            <pc:docMk/>
            <pc:sldMk cId="877622894" sldId="276"/>
            <ac:spMk id="3" creationId="{00000000-0000-0000-0000-000000000000}"/>
          </ac:spMkLst>
        </pc:spChg>
        <pc:spChg chg="del">
          <ac:chgData name="Mitch Davis" userId="388b89a0e6bb1f2e" providerId="LiveId" clId="{2677E82D-D009-4259-ADC6-736F07CC4E8B}" dt="2019-02-23T22:38:35.236" v="206" actId="26606"/>
          <ac:spMkLst>
            <pc:docMk/>
            <pc:sldMk cId="877622894" sldId="276"/>
            <ac:spMk id="21" creationId="{8D70B121-56F4-4848-B38B-182089D909FA}"/>
          </ac:spMkLst>
        </pc:spChg>
        <pc:spChg chg="add del">
          <ac:chgData name="Mitch Davis" userId="388b89a0e6bb1f2e" providerId="LiveId" clId="{2677E82D-D009-4259-ADC6-736F07CC4E8B}" dt="2019-02-23T22:39:21.144" v="208" actId="26606"/>
          <ac:spMkLst>
            <pc:docMk/>
            <pc:sldMk cId="877622894" sldId="276"/>
            <ac:spMk id="30" creationId="{42A5316D-ED2F-4F89-B4B4-8D9240B1A348}"/>
          </ac:spMkLst>
        </pc:spChg>
        <pc:graphicFrameChg chg="add mod modGraphic">
          <ac:chgData name="Mitch Davis" userId="388b89a0e6bb1f2e" providerId="LiveId" clId="{2677E82D-D009-4259-ADC6-736F07CC4E8B}" dt="2019-02-23T23:19:54.169" v="517" actId="255"/>
          <ac:graphicFrameMkLst>
            <pc:docMk/>
            <pc:sldMk cId="877622894" sldId="276"/>
            <ac:graphicFrameMk id="25" creationId="{D1591F09-D243-4635-B096-BEDCC35C38CE}"/>
          </ac:graphicFrameMkLst>
        </pc:graphicFrameChg>
        <pc:cxnChg chg="del">
          <ac:chgData name="Mitch Davis" userId="388b89a0e6bb1f2e" providerId="LiveId" clId="{2677E82D-D009-4259-ADC6-736F07CC4E8B}" dt="2019-02-23T22:38:35.236" v="206" actId="26606"/>
          <ac:cxnSpMkLst>
            <pc:docMk/>
            <pc:sldMk cId="877622894" sldId="276"/>
            <ac:cxnSpMk id="23" creationId="{2D72A2C9-F3CA-4216-8BAD-FA4C970C3C4E}"/>
          </ac:cxnSpMkLst>
        </pc:cxnChg>
      </pc:sldChg>
      <pc:sldMasterChg chg="modSldLayout">
        <pc:chgData name="Mitch Davis" userId="388b89a0e6bb1f2e" providerId="LiveId" clId="{2677E82D-D009-4259-ADC6-736F07CC4E8B}" dt="2019-02-23T21:22:15.378" v="13" actId="403"/>
        <pc:sldMasterMkLst>
          <pc:docMk/>
          <pc:sldMasterMk cId="240330978" sldId="2147483648"/>
        </pc:sldMasterMkLst>
        <pc:sldLayoutChg chg="modSp">
          <pc:chgData name="Mitch Davis" userId="388b89a0e6bb1f2e" providerId="LiveId" clId="{2677E82D-D009-4259-ADC6-736F07CC4E8B}" dt="2019-02-23T21:22:15.378" v="13" actId="403"/>
          <pc:sldLayoutMkLst>
            <pc:docMk/>
            <pc:sldMasterMk cId="240330978" sldId="2147483648"/>
            <pc:sldLayoutMk cId="430187435" sldId="2147483650"/>
          </pc:sldLayoutMkLst>
          <pc:spChg chg="mod">
            <ac:chgData name="Mitch Davis" userId="388b89a0e6bb1f2e" providerId="LiveId" clId="{2677E82D-D009-4259-ADC6-736F07CC4E8B}" dt="2019-02-23T21:22:03.901" v="12" actId="403"/>
            <ac:spMkLst>
              <pc:docMk/>
              <pc:sldMasterMk cId="240330978" sldId="2147483648"/>
              <pc:sldLayoutMk cId="430187435" sldId="2147483650"/>
              <ac:spMk id="2" creationId="{00000000-0000-0000-0000-000000000000}"/>
            </ac:spMkLst>
          </pc:spChg>
          <pc:spChg chg="mod">
            <ac:chgData name="Mitch Davis" userId="388b89a0e6bb1f2e" providerId="LiveId" clId="{2677E82D-D009-4259-ADC6-736F07CC4E8B}" dt="2019-02-23T21:22:15.378" v="13" actId="403"/>
            <ac:spMkLst>
              <pc:docMk/>
              <pc:sldMasterMk cId="240330978" sldId="2147483648"/>
              <pc:sldLayoutMk cId="430187435" sldId="2147483650"/>
              <ac:spMk id="3" creationId="{00000000-0000-0000-0000-000000000000}"/>
            </ac:spMkLst>
          </pc:spChg>
        </pc:sldLayoutChg>
      </pc:sldMasterChg>
    </pc:docChg>
  </pc:docChgLst>
  <pc:docChgLst>
    <pc:chgData name="Mitch Davis" userId="388b89a0e6bb1f2e" providerId="LiveId" clId="{BE31E939-0366-4239-A94B-E0B1B2F9E39F}"/>
    <pc:docChg chg="undo custSel addSld delSld modSld sldOrd">
      <pc:chgData name="Mitch Davis" userId="388b89a0e6bb1f2e" providerId="LiveId" clId="{BE31E939-0366-4239-A94B-E0B1B2F9E39F}" dt="2019-02-24T01:42:21.459" v="686" actId="5793"/>
      <pc:docMkLst>
        <pc:docMk/>
      </pc:docMkLst>
      <pc:sldChg chg="modSp">
        <pc:chgData name="Mitch Davis" userId="388b89a0e6bb1f2e" providerId="LiveId" clId="{BE31E939-0366-4239-A94B-E0B1B2F9E39F}" dt="2019-02-24T01:05:11.784" v="71" actId="403"/>
        <pc:sldMkLst>
          <pc:docMk/>
          <pc:sldMk cId="1893803699" sldId="257"/>
        </pc:sldMkLst>
        <pc:spChg chg="mod">
          <ac:chgData name="Mitch Davis" userId="388b89a0e6bb1f2e" providerId="LiveId" clId="{BE31E939-0366-4239-A94B-E0B1B2F9E39F}" dt="2019-02-24T01:05:11.784" v="71" actId="403"/>
          <ac:spMkLst>
            <pc:docMk/>
            <pc:sldMk cId="1893803699" sldId="257"/>
            <ac:spMk id="2" creationId="{00000000-0000-0000-0000-000000000000}"/>
          </ac:spMkLst>
        </pc:spChg>
        <pc:graphicFrameChg chg="mod">
          <ac:chgData name="Mitch Davis" userId="388b89a0e6bb1f2e" providerId="LiveId" clId="{BE31E939-0366-4239-A94B-E0B1B2F9E39F}" dt="2019-02-24T01:04:19.432" v="59" actId="255"/>
          <ac:graphicFrameMkLst>
            <pc:docMk/>
            <pc:sldMk cId="1893803699" sldId="257"/>
            <ac:graphicFrameMk id="16" creationId="{622A9CF4-DE4B-4426-930C-08342E66AA02}"/>
          </ac:graphicFrameMkLst>
        </pc:graphicFrameChg>
      </pc:sldChg>
      <pc:sldChg chg="del">
        <pc:chgData name="Mitch Davis" userId="388b89a0e6bb1f2e" providerId="LiveId" clId="{BE31E939-0366-4239-A94B-E0B1B2F9E39F}" dt="2019-02-24T01:06:13.528" v="81" actId="2696"/>
        <pc:sldMkLst>
          <pc:docMk/>
          <pc:sldMk cId="3150381707" sldId="265"/>
        </pc:sldMkLst>
      </pc:sldChg>
      <pc:sldChg chg="del">
        <pc:chgData name="Mitch Davis" userId="388b89a0e6bb1f2e" providerId="LiveId" clId="{BE31E939-0366-4239-A94B-E0B1B2F9E39F}" dt="2019-02-24T01:09:14.686" v="221" actId="2696"/>
        <pc:sldMkLst>
          <pc:docMk/>
          <pc:sldMk cId="641182727" sldId="266"/>
        </pc:sldMkLst>
      </pc:sldChg>
      <pc:sldChg chg="del">
        <pc:chgData name="Mitch Davis" userId="388b89a0e6bb1f2e" providerId="LiveId" clId="{BE31E939-0366-4239-A94B-E0B1B2F9E39F}" dt="2019-02-24T01:09:30.249" v="224" actId="2696"/>
        <pc:sldMkLst>
          <pc:docMk/>
          <pc:sldMk cId="2203442472" sldId="267"/>
        </pc:sldMkLst>
      </pc:sldChg>
      <pc:sldChg chg="del">
        <pc:chgData name="Mitch Davis" userId="388b89a0e6bb1f2e" providerId="LiveId" clId="{BE31E939-0366-4239-A94B-E0B1B2F9E39F}" dt="2019-02-24T01:09:57.262" v="227" actId="2696"/>
        <pc:sldMkLst>
          <pc:docMk/>
          <pc:sldMk cId="2792997453" sldId="268"/>
        </pc:sldMkLst>
      </pc:sldChg>
      <pc:sldChg chg="del">
        <pc:chgData name="Mitch Davis" userId="388b89a0e6bb1f2e" providerId="LiveId" clId="{BE31E939-0366-4239-A94B-E0B1B2F9E39F}" dt="2019-02-24T01:12:10.113" v="266" actId="2696"/>
        <pc:sldMkLst>
          <pc:docMk/>
          <pc:sldMk cId="2567500189" sldId="269"/>
        </pc:sldMkLst>
      </pc:sldChg>
      <pc:sldChg chg="modSp del">
        <pc:chgData name="Mitch Davis" userId="388b89a0e6bb1f2e" providerId="LiveId" clId="{BE31E939-0366-4239-A94B-E0B1B2F9E39F}" dt="2019-02-24T01:11:42.672" v="242" actId="2696"/>
        <pc:sldMkLst>
          <pc:docMk/>
          <pc:sldMk cId="1030436677" sldId="270"/>
        </pc:sldMkLst>
        <pc:spChg chg="mod">
          <ac:chgData name="Mitch Davis" userId="388b89a0e6bb1f2e" providerId="LiveId" clId="{BE31E939-0366-4239-A94B-E0B1B2F9E39F}" dt="2019-02-24T01:10:46.920" v="236"/>
          <ac:spMkLst>
            <pc:docMk/>
            <pc:sldMk cId="1030436677" sldId="270"/>
            <ac:spMk id="4" creationId="{00000000-0000-0000-0000-000000000000}"/>
          </ac:spMkLst>
        </pc:spChg>
      </pc:sldChg>
      <pc:sldChg chg="modSp add ord">
        <pc:chgData name="Mitch Davis" userId="388b89a0e6bb1f2e" providerId="LiveId" clId="{BE31E939-0366-4239-A94B-E0B1B2F9E39F}" dt="2019-02-24T01:05:58.419" v="80" actId="27636"/>
        <pc:sldMkLst>
          <pc:docMk/>
          <pc:sldMk cId="1315630688" sldId="277"/>
        </pc:sldMkLst>
        <pc:spChg chg="mod">
          <ac:chgData name="Mitch Davis" userId="388b89a0e6bb1f2e" providerId="LiveId" clId="{BE31E939-0366-4239-A94B-E0B1B2F9E39F}" dt="2019-02-24T01:05:47.560" v="78" actId="20577"/>
          <ac:spMkLst>
            <pc:docMk/>
            <pc:sldMk cId="1315630688" sldId="277"/>
            <ac:spMk id="2" creationId="{00000000-0000-0000-0000-000000000000}"/>
          </ac:spMkLst>
        </pc:spChg>
        <pc:spChg chg="mod">
          <ac:chgData name="Mitch Davis" userId="388b89a0e6bb1f2e" providerId="LiveId" clId="{BE31E939-0366-4239-A94B-E0B1B2F9E39F}" dt="2019-02-24T01:05:58.419" v="80" actId="27636"/>
          <ac:spMkLst>
            <pc:docMk/>
            <pc:sldMk cId="1315630688" sldId="277"/>
            <ac:spMk id="3" creationId="{00000000-0000-0000-0000-000000000000}"/>
          </ac:spMkLst>
        </pc:spChg>
      </pc:sldChg>
      <pc:sldChg chg="addSp delSp add del setBg delDesignElem">
        <pc:chgData name="Mitch Davis" userId="388b89a0e6bb1f2e" providerId="LiveId" clId="{BE31E939-0366-4239-A94B-E0B1B2F9E39F}" dt="2019-02-24T01:06:38.112" v="86"/>
        <pc:sldMkLst>
          <pc:docMk/>
          <pc:sldMk cId="999608066" sldId="278"/>
        </pc:sldMkLst>
        <pc:spChg chg="add del">
          <ac:chgData name="Mitch Davis" userId="388b89a0e6bb1f2e" providerId="LiveId" clId="{BE31E939-0366-4239-A94B-E0B1B2F9E39F}" dt="2019-02-24T01:06:38.112" v="86"/>
          <ac:spMkLst>
            <pc:docMk/>
            <pc:sldMk cId="999608066" sldId="278"/>
            <ac:spMk id="21" creationId="{8D70B121-56F4-4848-B38B-182089D909FA}"/>
          </ac:spMkLst>
        </pc:spChg>
        <pc:cxnChg chg="add del">
          <ac:chgData name="Mitch Davis" userId="388b89a0e6bb1f2e" providerId="LiveId" clId="{BE31E939-0366-4239-A94B-E0B1B2F9E39F}" dt="2019-02-24T01:06:38.112" v="86"/>
          <ac:cxnSpMkLst>
            <pc:docMk/>
            <pc:sldMk cId="999608066" sldId="278"/>
            <ac:cxnSpMk id="23" creationId="{2D72A2C9-F3CA-4216-8BAD-FA4C970C3C4E}"/>
          </ac:cxnSpMkLst>
        </pc:cxnChg>
      </pc:sldChg>
      <pc:sldChg chg="modSp add ord">
        <pc:chgData name="Mitch Davis" userId="388b89a0e6bb1f2e" providerId="LiveId" clId="{BE31E939-0366-4239-A94B-E0B1B2F9E39F}" dt="2019-02-24T01:09:10.958" v="220"/>
        <pc:sldMkLst>
          <pc:docMk/>
          <pc:sldMk cId="1907866336" sldId="278"/>
        </pc:sldMkLst>
        <pc:spChg chg="mod">
          <ac:chgData name="Mitch Davis" userId="388b89a0e6bb1f2e" providerId="LiveId" clId="{BE31E939-0366-4239-A94B-E0B1B2F9E39F}" dt="2019-02-24T01:08:49.992" v="209" actId="20577"/>
          <ac:spMkLst>
            <pc:docMk/>
            <pc:sldMk cId="1907866336" sldId="278"/>
            <ac:spMk id="2" creationId="{00000000-0000-0000-0000-000000000000}"/>
          </ac:spMkLst>
        </pc:spChg>
        <pc:spChg chg="mod">
          <ac:chgData name="Mitch Davis" userId="388b89a0e6bb1f2e" providerId="LiveId" clId="{BE31E939-0366-4239-A94B-E0B1B2F9E39F}" dt="2019-02-24T01:09:10.958" v="220"/>
          <ac:spMkLst>
            <pc:docMk/>
            <pc:sldMk cId="1907866336" sldId="278"/>
            <ac:spMk id="3" creationId="{00000000-0000-0000-0000-000000000000}"/>
          </ac:spMkLst>
        </pc:spChg>
      </pc:sldChg>
      <pc:sldChg chg="modSp add ord">
        <pc:chgData name="Mitch Davis" userId="388b89a0e6bb1f2e" providerId="LiveId" clId="{BE31E939-0366-4239-A94B-E0B1B2F9E39F}" dt="2019-02-24T01:09:25.916" v="223" actId="27636"/>
        <pc:sldMkLst>
          <pc:docMk/>
          <pc:sldMk cId="2626982959" sldId="279"/>
        </pc:sldMkLst>
        <pc:spChg chg="mod">
          <ac:chgData name="Mitch Davis" userId="388b89a0e6bb1f2e" providerId="LiveId" clId="{BE31E939-0366-4239-A94B-E0B1B2F9E39F}" dt="2019-02-24T01:08:54.576" v="214" actId="20577"/>
          <ac:spMkLst>
            <pc:docMk/>
            <pc:sldMk cId="2626982959" sldId="279"/>
            <ac:spMk id="2" creationId="{00000000-0000-0000-0000-000000000000}"/>
          </ac:spMkLst>
        </pc:spChg>
        <pc:spChg chg="mod">
          <ac:chgData name="Mitch Davis" userId="388b89a0e6bb1f2e" providerId="LiveId" clId="{BE31E939-0366-4239-A94B-E0B1B2F9E39F}" dt="2019-02-24T01:09:25.916" v="223" actId="27636"/>
          <ac:spMkLst>
            <pc:docMk/>
            <pc:sldMk cId="2626982959" sldId="279"/>
            <ac:spMk id="3" creationId="{00000000-0000-0000-0000-000000000000}"/>
          </ac:spMkLst>
        </pc:spChg>
      </pc:sldChg>
      <pc:sldChg chg="addSp delSp add del setBg delDesignElem">
        <pc:chgData name="Mitch Davis" userId="388b89a0e6bb1f2e" providerId="LiveId" clId="{BE31E939-0366-4239-A94B-E0B1B2F9E39F}" dt="2019-02-24T01:06:38.112" v="86"/>
        <pc:sldMkLst>
          <pc:docMk/>
          <pc:sldMk cId="3807604039" sldId="279"/>
        </pc:sldMkLst>
        <pc:spChg chg="add del">
          <ac:chgData name="Mitch Davis" userId="388b89a0e6bb1f2e" providerId="LiveId" clId="{BE31E939-0366-4239-A94B-E0B1B2F9E39F}" dt="2019-02-24T01:06:38.112" v="86"/>
          <ac:spMkLst>
            <pc:docMk/>
            <pc:sldMk cId="3807604039" sldId="279"/>
            <ac:spMk id="21" creationId="{8D70B121-56F4-4848-B38B-182089D909FA}"/>
          </ac:spMkLst>
        </pc:spChg>
        <pc:cxnChg chg="add del">
          <ac:chgData name="Mitch Davis" userId="388b89a0e6bb1f2e" providerId="LiveId" clId="{BE31E939-0366-4239-A94B-E0B1B2F9E39F}" dt="2019-02-24T01:06:38.112" v="86"/>
          <ac:cxnSpMkLst>
            <pc:docMk/>
            <pc:sldMk cId="3807604039" sldId="279"/>
            <ac:cxnSpMk id="23" creationId="{2D72A2C9-F3CA-4216-8BAD-FA4C970C3C4E}"/>
          </ac:cxnSpMkLst>
        </pc:cxnChg>
      </pc:sldChg>
      <pc:sldChg chg="modSp add ord">
        <pc:chgData name="Mitch Davis" userId="388b89a0e6bb1f2e" providerId="LiveId" clId="{BE31E939-0366-4239-A94B-E0B1B2F9E39F}" dt="2019-02-24T01:42:21.459" v="686" actId="5793"/>
        <pc:sldMkLst>
          <pc:docMk/>
          <pc:sldMk cId="711978482" sldId="280"/>
        </pc:sldMkLst>
        <pc:spChg chg="mod">
          <ac:chgData name="Mitch Davis" userId="388b89a0e6bb1f2e" providerId="LiveId" clId="{BE31E939-0366-4239-A94B-E0B1B2F9E39F}" dt="2019-02-24T01:08:58.535" v="219" actId="20577"/>
          <ac:spMkLst>
            <pc:docMk/>
            <pc:sldMk cId="711978482" sldId="280"/>
            <ac:spMk id="2" creationId="{00000000-0000-0000-0000-000000000000}"/>
          </ac:spMkLst>
        </pc:spChg>
        <pc:spChg chg="mod">
          <ac:chgData name="Mitch Davis" userId="388b89a0e6bb1f2e" providerId="LiveId" clId="{BE31E939-0366-4239-A94B-E0B1B2F9E39F}" dt="2019-02-24T01:42:21.459" v="686" actId="5793"/>
          <ac:spMkLst>
            <pc:docMk/>
            <pc:sldMk cId="711978482" sldId="280"/>
            <ac:spMk id="3" creationId="{00000000-0000-0000-0000-000000000000}"/>
          </ac:spMkLst>
        </pc:spChg>
      </pc:sldChg>
      <pc:sldChg chg="addSp delSp add del setBg delDesignElem">
        <pc:chgData name="Mitch Davis" userId="388b89a0e6bb1f2e" providerId="LiveId" clId="{BE31E939-0366-4239-A94B-E0B1B2F9E39F}" dt="2019-02-24T01:06:38.112" v="86"/>
        <pc:sldMkLst>
          <pc:docMk/>
          <pc:sldMk cId="2747903995" sldId="280"/>
        </pc:sldMkLst>
        <pc:spChg chg="add del">
          <ac:chgData name="Mitch Davis" userId="388b89a0e6bb1f2e" providerId="LiveId" clId="{BE31E939-0366-4239-A94B-E0B1B2F9E39F}" dt="2019-02-24T01:06:38.112" v="86"/>
          <ac:spMkLst>
            <pc:docMk/>
            <pc:sldMk cId="2747903995" sldId="280"/>
            <ac:spMk id="21" creationId="{8D70B121-56F4-4848-B38B-182089D909FA}"/>
          </ac:spMkLst>
        </pc:spChg>
        <pc:cxnChg chg="add del">
          <ac:chgData name="Mitch Davis" userId="388b89a0e6bb1f2e" providerId="LiveId" clId="{BE31E939-0366-4239-A94B-E0B1B2F9E39F}" dt="2019-02-24T01:06:38.112" v="86"/>
          <ac:cxnSpMkLst>
            <pc:docMk/>
            <pc:sldMk cId="2747903995" sldId="280"/>
            <ac:cxnSpMk id="23" creationId="{2D72A2C9-F3CA-4216-8BAD-FA4C970C3C4E}"/>
          </ac:cxnSpMkLst>
        </pc:cxnChg>
      </pc:sldChg>
      <pc:sldChg chg="modSp add ord">
        <pc:chgData name="Mitch Davis" userId="388b89a0e6bb1f2e" providerId="LiveId" clId="{BE31E939-0366-4239-A94B-E0B1B2F9E39F}" dt="2019-02-24T01:39:59.377" v="685" actId="20577"/>
        <pc:sldMkLst>
          <pc:docMk/>
          <pc:sldMk cId="1687270962" sldId="281"/>
        </pc:sldMkLst>
        <pc:spChg chg="mod">
          <ac:chgData name="Mitch Davis" userId="388b89a0e6bb1f2e" providerId="LiveId" clId="{BE31E939-0366-4239-A94B-E0B1B2F9E39F}" dt="2019-02-24T01:10:34.688" v="235" actId="20577"/>
          <ac:spMkLst>
            <pc:docMk/>
            <pc:sldMk cId="1687270962" sldId="281"/>
            <ac:spMk id="2" creationId="{00000000-0000-0000-0000-000000000000}"/>
          </ac:spMkLst>
        </pc:spChg>
        <pc:graphicFrameChg chg="mod">
          <ac:chgData name="Mitch Davis" userId="388b89a0e6bb1f2e" providerId="LiveId" clId="{BE31E939-0366-4239-A94B-E0B1B2F9E39F}" dt="2019-02-24T01:39:59.377" v="685" actId="20577"/>
          <ac:graphicFrameMkLst>
            <pc:docMk/>
            <pc:sldMk cId="1687270962" sldId="281"/>
            <ac:graphicFrameMk id="16" creationId="{622A9CF4-DE4B-4426-930C-08342E66AA02}"/>
          </ac:graphicFrameMkLst>
        </pc:graphicFrameChg>
      </pc:sldChg>
      <pc:sldChg chg="modSp add ord">
        <pc:chgData name="Mitch Davis" userId="388b89a0e6bb1f2e" providerId="LiveId" clId="{BE31E939-0366-4239-A94B-E0B1B2F9E39F}" dt="2019-02-24T01:12:06.909" v="265" actId="20577"/>
        <pc:sldMkLst>
          <pc:docMk/>
          <pc:sldMk cId="2586236953" sldId="282"/>
        </pc:sldMkLst>
        <pc:spChg chg="mod">
          <ac:chgData name="Mitch Davis" userId="388b89a0e6bb1f2e" providerId="LiveId" clId="{BE31E939-0366-4239-A94B-E0B1B2F9E39F}" dt="2019-02-24T01:12:06.909" v="265" actId="20577"/>
          <ac:spMkLst>
            <pc:docMk/>
            <pc:sldMk cId="2586236953" sldId="282"/>
            <ac:spMk id="4" creationId="{00000000-0000-0000-0000-000000000000}"/>
          </ac:spMkLst>
        </pc:spChg>
      </pc:sldChg>
      <pc:sldChg chg="modSp add ord">
        <pc:chgData name="Mitch Davis" userId="388b89a0e6bb1f2e" providerId="LiveId" clId="{BE31E939-0366-4239-A94B-E0B1B2F9E39F}" dt="2019-02-24T01:20:19.949" v="464" actId="20577"/>
        <pc:sldMkLst>
          <pc:docMk/>
          <pc:sldMk cId="62873518" sldId="283"/>
        </pc:sldMkLst>
        <pc:spChg chg="mod">
          <ac:chgData name="Mitch Davis" userId="388b89a0e6bb1f2e" providerId="LiveId" clId="{BE31E939-0366-4239-A94B-E0B1B2F9E39F}" dt="2019-02-24T01:13:31.671" v="277" actId="20577"/>
          <ac:spMkLst>
            <pc:docMk/>
            <pc:sldMk cId="62873518" sldId="283"/>
            <ac:spMk id="2" creationId="{00000000-0000-0000-0000-000000000000}"/>
          </ac:spMkLst>
        </pc:spChg>
        <pc:graphicFrameChg chg="mod">
          <ac:chgData name="Mitch Davis" userId="388b89a0e6bb1f2e" providerId="LiveId" clId="{BE31E939-0366-4239-A94B-E0B1B2F9E39F}" dt="2019-02-24T01:20:19.949" v="464" actId="20577"/>
          <ac:graphicFrameMkLst>
            <pc:docMk/>
            <pc:sldMk cId="62873518" sldId="283"/>
            <ac:graphicFrameMk id="25" creationId="{D1591F09-D243-4635-B096-BEDCC35C38C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F2F2F-C300-4D52-8E28-F9E1498A3DCE}"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626507FA-238A-4E29-B2FE-A640BDB9A408}">
      <dgm:prSet custT="1"/>
      <dgm:spPr/>
      <dgm:t>
        <a:bodyPr/>
        <a:lstStyle/>
        <a:p>
          <a:r>
            <a:rPr lang="en-US" sz="2400" dirty="0"/>
            <a:t>Some contend: our salvation </a:t>
          </a:r>
          <a:br>
            <a:rPr lang="en-US" sz="2400" dirty="0"/>
          </a:br>
          <a:r>
            <a:rPr lang="en-US" sz="2400" dirty="0"/>
            <a:t>is solely “grace alone”.</a:t>
          </a:r>
        </a:p>
      </dgm:t>
    </dgm:pt>
    <dgm:pt modelId="{81D4A095-203D-4273-987E-A1191EC0DFE5}" type="parTrans" cxnId="{C27722B0-57E7-48A2-8124-DC8170288BB3}">
      <dgm:prSet/>
      <dgm:spPr/>
      <dgm:t>
        <a:bodyPr/>
        <a:lstStyle/>
        <a:p>
          <a:endParaRPr lang="en-US"/>
        </a:p>
      </dgm:t>
    </dgm:pt>
    <dgm:pt modelId="{68ACF254-88A1-4CE7-9833-3D86FFD297F3}" type="sibTrans" cxnId="{C27722B0-57E7-48A2-8124-DC8170288BB3}">
      <dgm:prSet/>
      <dgm:spPr/>
      <dgm:t>
        <a:bodyPr/>
        <a:lstStyle/>
        <a:p>
          <a:endParaRPr lang="en-US"/>
        </a:p>
      </dgm:t>
    </dgm:pt>
    <dgm:pt modelId="{12633CD4-16AA-4B18-BE3F-B9EE310C1E1C}">
      <dgm:prSet custT="1"/>
      <dgm:spPr/>
      <dgm:t>
        <a:bodyPr/>
        <a:lstStyle/>
        <a:p>
          <a:r>
            <a:rPr lang="en-US" sz="2200" dirty="0"/>
            <a:t>Others: we’re saved by grace but our salvation is dependent upon our good works.</a:t>
          </a:r>
        </a:p>
      </dgm:t>
    </dgm:pt>
    <dgm:pt modelId="{C3BBDFCB-B82B-4075-8F9E-642AE3007FF1}" type="parTrans" cxnId="{364292DC-A8EC-4D22-B4FD-166F30D35355}">
      <dgm:prSet/>
      <dgm:spPr/>
      <dgm:t>
        <a:bodyPr/>
        <a:lstStyle/>
        <a:p>
          <a:endParaRPr lang="en-US"/>
        </a:p>
      </dgm:t>
    </dgm:pt>
    <dgm:pt modelId="{E562AE1B-A04A-4EB5-AD26-15827A21D8A4}" type="sibTrans" cxnId="{364292DC-A8EC-4D22-B4FD-166F30D35355}">
      <dgm:prSet/>
      <dgm:spPr/>
      <dgm:t>
        <a:bodyPr/>
        <a:lstStyle/>
        <a:p>
          <a:endParaRPr lang="en-US"/>
        </a:p>
      </dgm:t>
    </dgm:pt>
    <dgm:pt modelId="{2F27405F-D640-4C42-85BD-BA25920C040F}">
      <dgm:prSet custT="1"/>
      <dgm:spPr/>
      <dgm:t>
        <a:bodyPr/>
        <a:lstStyle/>
        <a:p>
          <a:r>
            <a:rPr lang="en-US" sz="3200" b="1" dirty="0"/>
            <a:t>Let’s read what the Bible says</a:t>
          </a:r>
          <a:endParaRPr lang="en-US" sz="3200" dirty="0"/>
        </a:p>
      </dgm:t>
    </dgm:pt>
    <dgm:pt modelId="{A203B08C-7334-4703-B854-EF0B7C851B26}" type="parTrans" cxnId="{6D6E051F-17B5-4230-93E3-7C29BBC9CDE8}">
      <dgm:prSet/>
      <dgm:spPr/>
      <dgm:t>
        <a:bodyPr/>
        <a:lstStyle/>
        <a:p>
          <a:endParaRPr lang="en-US"/>
        </a:p>
      </dgm:t>
    </dgm:pt>
    <dgm:pt modelId="{85A6C253-86BA-4D3F-99BB-8AEB0A8F3581}" type="sibTrans" cxnId="{6D6E051F-17B5-4230-93E3-7C29BBC9CDE8}">
      <dgm:prSet/>
      <dgm:spPr/>
      <dgm:t>
        <a:bodyPr/>
        <a:lstStyle/>
        <a:p>
          <a:endParaRPr lang="en-US"/>
        </a:p>
      </dgm:t>
    </dgm:pt>
    <dgm:pt modelId="{256897A0-19B8-4F90-94CD-40143D06BF66}" type="pres">
      <dgm:prSet presAssocID="{D99F2F2F-C300-4D52-8E28-F9E1498A3DCE}" presName="Name0" presStyleCnt="0">
        <dgm:presLayoutVars>
          <dgm:dir/>
          <dgm:animLvl val="lvl"/>
          <dgm:resizeHandles val="exact"/>
        </dgm:presLayoutVars>
      </dgm:prSet>
      <dgm:spPr/>
    </dgm:pt>
    <dgm:pt modelId="{F3368D99-3216-4F9C-8B47-CB1E4E4DCD92}" type="pres">
      <dgm:prSet presAssocID="{2F27405F-D640-4C42-85BD-BA25920C040F}" presName="boxAndChildren" presStyleCnt="0"/>
      <dgm:spPr/>
    </dgm:pt>
    <dgm:pt modelId="{A696D94B-277F-4D82-A069-74266CCA32F4}" type="pres">
      <dgm:prSet presAssocID="{2F27405F-D640-4C42-85BD-BA25920C040F}" presName="parentTextBox" presStyleLbl="node1" presStyleIdx="0" presStyleCnt="3"/>
      <dgm:spPr/>
    </dgm:pt>
    <dgm:pt modelId="{1E192BD9-545E-49BF-B12A-0DD0D0D22024}" type="pres">
      <dgm:prSet presAssocID="{E562AE1B-A04A-4EB5-AD26-15827A21D8A4}" presName="sp" presStyleCnt="0"/>
      <dgm:spPr/>
    </dgm:pt>
    <dgm:pt modelId="{2B67F2F4-AD53-4F7A-A4EC-EE0562A32ED2}" type="pres">
      <dgm:prSet presAssocID="{12633CD4-16AA-4B18-BE3F-B9EE310C1E1C}" presName="arrowAndChildren" presStyleCnt="0"/>
      <dgm:spPr/>
    </dgm:pt>
    <dgm:pt modelId="{24750AFB-D81A-4605-B566-A5D48441D2BE}" type="pres">
      <dgm:prSet presAssocID="{12633CD4-16AA-4B18-BE3F-B9EE310C1E1C}" presName="parentTextArrow" presStyleLbl="node1" presStyleIdx="1" presStyleCnt="3"/>
      <dgm:spPr/>
    </dgm:pt>
    <dgm:pt modelId="{97299F1E-F3A3-4AE4-8303-AB4E2F94EEA5}" type="pres">
      <dgm:prSet presAssocID="{68ACF254-88A1-4CE7-9833-3D86FFD297F3}" presName="sp" presStyleCnt="0"/>
      <dgm:spPr/>
    </dgm:pt>
    <dgm:pt modelId="{241D475E-2FE3-4F2B-BA82-1E9113CA4AD3}" type="pres">
      <dgm:prSet presAssocID="{626507FA-238A-4E29-B2FE-A640BDB9A408}" presName="arrowAndChildren" presStyleCnt="0"/>
      <dgm:spPr/>
    </dgm:pt>
    <dgm:pt modelId="{0A1DFFDE-5A57-435D-A8FA-A1D0C4A6EF76}" type="pres">
      <dgm:prSet presAssocID="{626507FA-238A-4E29-B2FE-A640BDB9A408}" presName="parentTextArrow" presStyleLbl="node1" presStyleIdx="2" presStyleCnt="3"/>
      <dgm:spPr/>
    </dgm:pt>
  </dgm:ptLst>
  <dgm:cxnLst>
    <dgm:cxn modelId="{7D50511E-6F12-4ABD-8691-6B1EEC9121C4}" type="presOf" srcId="{D99F2F2F-C300-4D52-8E28-F9E1498A3DCE}" destId="{256897A0-19B8-4F90-94CD-40143D06BF66}" srcOrd="0" destOrd="0" presId="urn:microsoft.com/office/officeart/2005/8/layout/process4"/>
    <dgm:cxn modelId="{6D6E051F-17B5-4230-93E3-7C29BBC9CDE8}" srcId="{D99F2F2F-C300-4D52-8E28-F9E1498A3DCE}" destId="{2F27405F-D640-4C42-85BD-BA25920C040F}" srcOrd="2" destOrd="0" parTransId="{A203B08C-7334-4703-B854-EF0B7C851B26}" sibTransId="{85A6C253-86BA-4D3F-99BB-8AEB0A8F3581}"/>
    <dgm:cxn modelId="{27F2E58C-4B3C-4467-B6AE-2DCF7F250336}" type="presOf" srcId="{626507FA-238A-4E29-B2FE-A640BDB9A408}" destId="{0A1DFFDE-5A57-435D-A8FA-A1D0C4A6EF76}" srcOrd="0" destOrd="0" presId="urn:microsoft.com/office/officeart/2005/8/layout/process4"/>
    <dgm:cxn modelId="{C27722B0-57E7-48A2-8124-DC8170288BB3}" srcId="{D99F2F2F-C300-4D52-8E28-F9E1498A3DCE}" destId="{626507FA-238A-4E29-B2FE-A640BDB9A408}" srcOrd="0" destOrd="0" parTransId="{81D4A095-203D-4273-987E-A1191EC0DFE5}" sibTransId="{68ACF254-88A1-4CE7-9833-3D86FFD297F3}"/>
    <dgm:cxn modelId="{FAD452B4-6AB4-4F54-804F-148A093687BE}" type="presOf" srcId="{12633CD4-16AA-4B18-BE3F-B9EE310C1E1C}" destId="{24750AFB-D81A-4605-B566-A5D48441D2BE}" srcOrd="0" destOrd="0" presId="urn:microsoft.com/office/officeart/2005/8/layout/process4"/>
    <dgm:cxn modelId="{B2BF13C9-40D1-4974-A87A-F1AF6504FE55}" type="presOf" srcId="{2F27405F-D640-4C42-85BD-BA25920C040F}" destId="{A696D94B-277F-4D82-A069-74266CCA32F4}" srcOrd="0" destOrd="0" presId="urn:microsoft.com/office/officeart/2005/8/layout/process4"/>
    <dgm:cxn modelId="{364292DC-A8EC-4D22-B4FD-166F30D35355}" srcId="{D99F2F2F-C300-4D52-8E28-F9E1498A3DCE}" destId="{12633CD4-16AA-4B18-BE3F-B9EE310C1E1C}" srcOrd="1" destOrd="0" parTransId="{C3BBDFCB-B82B-4075-8F9E-642AE3007FF1}" sibTransId="{E562AE1B-A04A-4EB5-AD26-15827A21D8A4}"/>
    <dgm:cxn modelId="{31BDC115-27EC-4399-A796-8B9FC778CB98}" type="presParOf" srcId="{256897A0-19B8-4F90-94CD-40143D06BF66}" destId="{F3368D99-3216-4F9C-8B47-CB1E4E4DCD92}" srcOrd="0" destOrd="0" presId="urn:microsoft.com/office/officeart/2005/8/layout/process4"/>
    <dgm:cxn modelId="{D3F05115-D660-42AA-AC34-003FB8D55EA0}" type="presParOf" srcId="{F3368D99-3216-4F9C-8B47-CB1E4E4DCD92}" destId="{A696D94B-277F-4D82-A069-74266CCA32F4}" srcOrd="0" destOrd="0" presId="urn:microsoft.com/office/officeart/2005/8/layout/process4"/>
    <dgm:cxn modelId="{B266FD2E-C031-43B4-BAC7-0E1693762F46}" type="presParOf" srcId="{256897A0-19B8-4F90-94CD-40143D06BF66}" destId="{1E192BD9-545E-49BF-B12A-0DD0D0D22024}" srcOrd="1" destOrd="0" presId="urn:microsoft.com/office/officeart/2005/8/layout/process4"/>
    <dgm:cxn modelId="{29AF8EBE-9876-4323-B31C-636070772D42}" type="presParOf" srcId="{256897A0-19B8-4F90-94CD-40143D06BF66}" destId="{2B67F2F4-AD53-4F7A-A4EC-EE0562A32ED2}" srcOrd="2" destOrd="0" presId="urn:microsoft.com/office/officeart/2005/8/layout/process4"/>
    <dgm:cxn modelId="{44769AED-EA43-4845-898D-409C2C27E92E}" type="presParOf" srcId="{2B67F2F4-AD53-4F7A-A4EC-EE0562A32ED2}" destId="{24750AFB-D81A-4605-B566-A5D48441D2BE}" srcOrd="0" destOrd="0" presId="urn:microsoft.com/office/officeart/2005/8/layout/process4"/>
    <dgm:cxn modelId="{1D9EF23F-293D-4ABE-AD0F-AC94AD7B9803}" type="presParOf" srcId="{256897A0-19B8-4F90-94CD-40143D06BF66}" destId="{97299F1E-F3A3-4AE4-8303-AB4E2F94EEA5}" srcOrd="3" destOrd="0" presId="urn:microsoft.com/office/officeart/2005/8/layout/process4"/>
    <dgm:cxn modelId="{10B905D1-87E1-4DDD-8594-88243F24AE81}" type="presParOf" srcId="{256897A0-19B8-4F90-94CD-40143D06BF66}" destId="{241D475E-2FE3-4F2B-BA82-1E9113CA4AD3}" srcOrd="4" destOrd="0" presId="urn:microsoft.com/office/officeart/2005/8/layout/process4"/>
    <dgm:cxn modelId="{656EB54B-E6BB-4D60-AF5E-EE3F62BEACEE}" type="presParOf" srcId="{241D475E-2FE3-4F2B-BA82-1E9113CA4AD3}" destId="{0A1DFFDE-5A57-435D-A8FA-A1D0C4A6EF7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CDCC14-1E7F-42A6-9B66-E9565F396E4D}" type="doc">
      <dgm:prSet loTypeId="urn:microsoft.com/office/officeart/2016/7/layout/BasicLinearProcessNumbered" loCatId="process" qsTypeId="urn:microsoft.com/office/officeart/2005/8/quickstyle/simple2" qsCatId="simple" csTypeId="urn:microsoft.com/office/officeart/2005/8/colors/colorful5" csCatId="colorful" phldr="1"/>
      <dgm:spPr/>
      <dgm:t>
        <a:bodyPr/>
        <a:lstStyle/>
        <a:p>
          <a:endParaRPr lang="en-US"/>
        </a:p>
      </dgm:t>
    </dgm:pt>
    <dgm:pt modelId="{7360051C-6D9C-44FA-8D18-8C77322D881B}">
      <dgm:prSet custT="1"/>
      <dgm:spPr/>
      <dgm:t>
        <a:bodyPr tIns="0"/>
        <a:lstStyle/>
        <a:p>
          <a:pPr algn="ctr"/>
          <a:r>
            <a:rPr lang="en-US" sz="2400" b="0" i="0" dirty="0"/>
            <a:t>Saved by God’s grace, not our works</a:t>
          </a:r>
        </a:p>
      </dgm:t>
    </dgm:pt>
    <dgm:pt modelId="{FEAA4373-1648-4985-9CE7-0F07620F6EE7}" type="parTrans" cxnId="{8F296863-BDCE-4220-991F-331985F4A401}">
      <dgm:prSet/>
      <dgm:spPr/>
      <dgm:t>
        <a:bodyPr/>
        <a:lstStyle/>
        <a:p>
          <a:endParaRPr lang="en-US"/>
        </a:p>
      </dgm:t>
    </dgm:pt>
    <dgm:pt modelId="{9F41884E-2C11-4D92-9D86-859EC7663746}" type="sibTrans" cxnId="{8F296863-BDCE-4220-991F-331985F4A401}">
      <dgm:prSet phldrT="1"/>
      <dgm:spPr/>
      <dgm:t>
        <a:bodyPr/>
        <a:lstStyle/>
        <a:p>
          <a:r>
            <a:rPr lang="en-US"/>
            <a:t>1</a:t>
          </a:r>
        </a:p>
      </dgm:t>
    </dgm:pt>
    <dgm:pt modelId="{F4DE47DF-CB56-4808-B4E7-F3FC41BEF59A}">
      <dgm:prSet custT="1"/>
      <dgm:spPr/>
      <dgm:t>
        <a:bodyPr tIns="0"/>
        <a:lstStyle/>
        <a:p>
          <a:pPr algn="ctr"/>
          <a:r>
            <a:rPr lang="en-US" sz="2400" b="0" i="0" dirty="0"/>
            <a:t>Made alive while dead in our sins</a:t>
          </a:r>
        </a:p>
      </dgm:t>
    </dgm:pt>
    <dgm:pt modelId="{B5275AEA-E08C-4BC0-936C-F3619DF7B8B7}" type="parTrans" cxnId="{CA266E2C-FC5F-4104-BD96-6A9990B6EBC4}">
      <dgm:prSet/>
      <dgm:spPr/>
      <dgm:t>
        <a:bodyPr/>
        <a:lstStyle/>
        <a:p>
          <a:endParaRPr lang="en-US"/>
        </a:p>
      </dgm:t>
    </dgm:pt>
    <dgm:pt modelId="{F7768E8F-726F-4819-A6F2-263D191D4F2B}" type="sibTrans" cxnId="{CA266E2C-FC5F-4104-BD96-6A9990B6EBC4}">
      <dgm:prSet phldrT="2"/>
      <dgm:spPr/>
      <dgm:t>
        <a:bodyPr/>
        <a:lstStyle/>
        <a:p>
          <a:r>
            <a:rPr lang="en-US"/>
            <a:t>2</a:t>
          </a:r>
        </a:p>
      </dgm:t>
    </dgm:pt>
    <dgm:pt modelId="{A4142C3D-BFC8-49A7-9337-FC1588E310E0}">
      <dgm:prSet custT="1"/>
      <dgm:spPr/>
      <dgm:t>
        <a:bodyPr tIns="0"/>
        <a:lstStyle/>
        <a:p>
          <a:pPr algn="ctr"/>
          <a:r>
            <a:rPr lang="en-US" sz="2300" b="0" i="0" dirty="0"/>
            <a:t>Not saved by our works but by God’s purpose</a:t>
          </a:r>
        </a:p>
      </dgm:t>
    </dgm:pt>
    <dgm:pt modelId="{31157522-68A1-46BE-849A-769C5F437C57}" type="parTrans" cxnId="{A603B6B7-0A21-40B8-A98B-2F9966894BE0}">
      <dgm:prSet/>
      <dgm:spPr/>
      <dgm:t>
        <a:bodyPr/>
        <a:lstStyle/>
        <a:p>
          <a:endParaRPr lang="en-US"/>
        </a:p>
      </dgm:t>
    </dgm:pt>
    <dgm:pt modelId="{5BEB3142-47FE-4774-A7AE-B714ED2FEA51}" type="sibTrans" cxnId="{A603B6B7-0A21-40B8-A98B-2F9966894BE0}">
      <dgm:prSet phldrT="4"/>
      <dgm:spPr/>
      <dgm:t>
        <a:bodyPr/>
        <a:lstStyle/>
        <a:p>
          <a:r>
            <a:rPr lang="en-US"/>
            <a:t>4</a:t>
          </a:r>
        </a:p>
      </dgm:t>
    </dgm:pt>
    <dgm:pt modelId="{0B2E0AF4-170D-440B-A7C3-046E71315142}">
      <dgm:prSet custT="1"/>
      <dgm:spPr/>
      <dgm:t>
        <a:bodyPr tIns="0"/>
        <a:lstStyle/>
        <a:p>
          <a:pPr algn="ctr"/>
          <a:r>
            <a:rPr lang="en-US" sz="2100" b="0" i="0" dirty="0"/>
            <a:t>Righteousness</a:t>
          </a:r>
          <a:r>
            <a:rPr lang="en-US" sz="2000" b="0" i="0" dirty="0"/>
            <a:t> </a:t>
          </a:r>
          <a:r>
            <a:rPr lang="en-US" sz="2400" b="0" i="0" dirty="0"/>
            <a:t>comes by grace, not the law</a:t>
          </a:r>
        </a:p>
      </dgm:t>
    </dgm:pt>
    <dgm:pt modelId="{610D672A-827F-4939-9653-906D7A304732}" type="parTrans" cxnId="{83E79BF3-186B-48DE-9CF4-583ED02F5BA1}">
      <dgm:prSet/>
      <dgm:spPr/>
      <dgm:t>
        <a:bodyPr/>
        <a:lstStyle/>
        <a:p>
          <a:endParaRPr lang="en-US"/>
        </a:p>
      </dgm:t>
    </dgm:pt>
    <dgm:pt modelId="{9B239805-F1FC-4314-81E3-75A6CFB162E7}" type="sibTrans" cxnId="{83E79BF3-186B-48DE-9CF4-583ED02F5BA1}">
      <dgm:prSet phldrT="5"/>
      <dgm:spPr/>
      <dgm:t>
        <a:bodyPr/>
        <a:lstStyle/>
        <a:p>
          <a:r>
            <a:rPr lang="en-US"/>
            <a:t>5</a:t>
          </a:r>
        </a:p>
      </dgm:t>
    </dgm:pt>
    <dgm:pt modelId="{0CEBC28E-24EE-42C3-8801-0F78D01C3B2B}">
      <dgm:prSet custT="1"/>
      <dgm:spPr/>
      <dgm:t>
        <a:bodyPr tIns="0"/>
        <a:lstStyle/>
        <a:p>
          <a:pPr algn="ctr"/>
          <a:r>
            <a:rPr lang="en-US" sz="2400" b="0" i="0" dirty="0"/>
            <a:t> Not saved by works lest we boast</a:t>
          </a:r>
        </a:p>
      </dgm:t>
    </dgm:pt>
    <dgm:pt modelId="{1B8EBAA9-43AD-43F7-913B-CEED1026EAE5}" type="parTrans" cxnId="{302809A2-74A0-4881-805B-EB915196256D}">
      <dgm:prSet/>
      <dgm:spPr/>
      <dgm:t>
        <a:bodyPr/>
        <a:lstStyle/>
        <a:p>
          <a:endParaRPr lang="en-US"/>
        </a:p>
      </dgm:t>
    </dgm:pt>
    <dgm:pt modelId="{57B48711-B65E-45AF-873B-B600990C3CBF}" type="sibTrans" cxnId="{302809A2-74A0-4881-805B-EB915196256D}">
      <dgm:prSet phldrT="3"/>
      <dgm:spPr/>
      <dgm:t>
        <a:bodyPr/>
        <a:lstStyle/>
        <a:p>
          <a:r>
            <a:rPr lang="en-US"/>
            <a:t>3</a:t>
          </a:r>
        </a:p>
      </dgm:t>
    </dgm:pt>
    <dgm:pt modelId="{7EC485D3-B0D7-4D48-ABAF-B6027F43E9D1}" type="pres">
      <dgm:prSet presAssocID="{CACDCC14-1E7F-42A6-9B66-E9565F396E4D}" presName="Name0" presStyleCnt="0">
        <dgm:presLayoutVars>
          <dgm:animLvl val="lvl"/>
          <dgm:resizeHandles val="exact"/>
        </dgm:presLayoutVars>
      </dgm:prSet>
      <dgm:spPr/>
    </dgm:pt>
    <dgm:pt modelId="{ED280032-DA57-4A0C-837E-3587C3E8A660}" type="pres">
      <dgm:prSet presAssocID="{7360051C-6D9C-44FA-8D18-8C77322D881B}" presName="compositeNode" presStyleCnt="0">
        <dgm:presLayoutVars>
          <dgm:bulletEnabled val="1"/>
        </dgm:presLayoutVars>
      </dgm:prSet>
      <dgm:spPr/>
    </dgm:pt>
    <dgm:pt modelId="{6070F824-FA23-463A-9ECB-94AF0BBB476F}" type="pres">
      <dgm:prSet presAssocID="{7360051C-6D9C-44FA-8D18-8C77322D881B}" presName="bgRect" presStyleLbl="bgAccFollowNode1" presStyleIdx="0" presStyleCnt="5" custScaleY="159717" custLinFactNeighborY="-2188"/>
      <dgm:spPr/>
    </dgm:pt>
    <dgm:pt modelId="{2BED863E-1A1D-4BBA-B2C7-7EB43E5EC573}" type="pres">
      <dgm:prSet presAssocID="{9F41884E-2C11-4D92-9D86-859EC7663746}" presName="sibTransNodeCircle" presStyleLbl="alignNode1" presStyleIdx="0" presStyleCnt="10" custLinFactNeighborY="-83436">
        <dgm:presLayoutVars>
          <dgm:chMax val="0"/>
          <dgm:bulletEnabled/>
        </dgm:presLayoutVars>
      </dgm:prSet>
      <dgm:spPr/>
    </dgm:pt>
    <dgm:pt modelId="{4EE5A382-4141-40E1-9A16-3F7AC5EEA6D4}" type="pres">
      <dgm:prSet presAssocID="{7360051C-6D9C-44FA-8D18-8C77322D881B}" presName="bottomLine" presStyleLbl="alignNode1" presStyleIdx="1" presStyleCnt="10" custLinFactY="272800000" custLinFactNeighborY="272812499">
        <dgm:presLayoutVars/>
      </dgm:prSet>
      <dgm:spPr/>
    </dgm:pt>
    <dgm:pt modelId="{3CE94FEC-C4B2-437C-9712-6702A78CFEEA}" type="pres">
      <dgm:prSet presAssocID="{7360051C-6D9C-44FA-8D18-8C77322D881B}" presName="nodeText" presStyleLbl="bgAccFollowNode1" presStyleIdx="0" presStyleCnt="5">
        <dgm:presLayoutVars>
          <dgm:bulletEnabled val="1"/>
        </dgm:presLayoutVars>
      </dgm:prSet>
      <dgm:spPr/>
    </dgm:pt>
    <dgm:pt modelId="{29851B1E-72D5-44DA-83D4-364CFC7E77FB}" type="pres">
      <dgm:prSet presAssocID="{9F41884E-2C11-4D92-9D86-859EC7663746}" presName="sibTrans" presStyleCnt="0"/>
      <dgm:spPr/>
    </dgm:pt>
    <dgm:pt modelId="{74701773-9B7F-4D27-8755-2C5504D27A20}" type="pres">
      <dgm:prSet presAssocID="{F4DE47DF-CB56-4808-B4E7-F3FC41BEF59A}" presName="compositeNode" presStyleCnt="0">
        <dgm:presLayoutVars>
          <dgm:bulletEnabled val="1"/>
        </dgm:presLayoutVars>
      </dgm:prSet>
      <dgm:spPr/>
    </dgm:pt>
    <dgm:pt modelId="{7C90469A-D255-4454-AE21-350E1DD1F6CD}" type="pres">
      <dgm:prSet presAssocID="{F4DE47DF-CB56-4808-B4E7-F3FC41BEF59A}" presName="bgRect" presStyleLbl="bgAccFollowNode1" presStyleIdx="1" presStyleCnt="5" custScaleY="159717"/>
      <dgm:spPr/>
    </dgm:pt>
    <dgm:pt modelId="{E5017864-A497-4096-A59E-47CCD300A012}" type="pres">
      <dgm:prSet presAssocID="{F7768E8F-726F-4819-A6F2-263D191D4F2B}" presName="sibTransNodeCircle" presStyleLbl="alignNode1" presStyleIdx="2" presStyleCnt="10" custLinFactNeighborY="-90350">
        <dgm:presLayoutVars>
          <dgm:chMax val="0"/>
          <dgm:bulletEnabled/>
        </dgm:presLayoutVars>
      </dgm:prSet>
      <dgm:spPr/>
    </dgm:pt>
    <dgm:pt modelId="{3876E28F-06D7-4A00-A0FD-74A2135E5869}" type="pres">
      <dgm:prSet presAssocID="{F4DE47DF-CB56-4808-B4E7-F3FC41BEF59A}" presName="bottomLine" presStyleLbl="alignNode1" presStyleIdx="3" presStyleCnt="10" custLinFactY="272800000" custLinFactNeighborY="272812499">
        <dgm:presLayoutVars/>
      </dgm:prSet>
      <dgm:spPr/>
    </dgm:pt>
    <dgm:pt modelId="{B17090BC-654A-474C-845B-7012D2720DB6}" type="pres">
      <dgm:prSet presAssocID="{F4DE47DF-CB56-4808-B4E7-F3FC41BEF59A}" presName="nodeText" presStyleLbl="bgAccFollowNode1" presStyleIdx="1" presStyleCnt="5">
        <dgm:presLayoutVars>
          <dgm:bulletEnabled val="1"/>
        </dgm:presLayoutVars>
      </dgm:prSet>
      <dgm:spPr/>
    </dgm:pt>
    <dgm:pt modelId="{3EC332F2-3A39-4820-9E1C-6252D4612717}" type="pres">
      <dgm:prSet presAssocID="{F7768E8F-726F-4819-A6F2-263D191D4F2B}" presName="sibTrans" presStyleCnt="0"/>
      <dgm:spPr/>
    </dgm:pt>
    <dgm:pt modelId="{F6DC2364-A288-4E77-95CC-49DA7899F2D6}" type="pres">
      <dgm:prSet presAssocID="{0CEBC28E-24EE-42C3-8801-0F78D01C3B2B}" presName="compositeNode" presStyleCnt="0">
        <dgm:presLayoutVars>
          <dgm:bulletEnabled val="1"/>
        </dgm:presLayoutVars>
      </dgm:prSet>
      <dgm:spPr/>
    </dgm:pt>
    <dgm:pt modelId="{7295EE7A-BF9A-4687-82EA-A35ECD7EB04B}" type="pres">
      <dgm:prSet presAssocID="{0CEBC28E-24EE-42C3-8801-0F78D01C3B2B}" presName="bgRect" presStyleLbl="bgAccFollowNode1" presStyleIdx="2" presStyleCnt="5" custScaleY="159717"/>
      <dgm:spPr/>
    </dgm:pt>
    <dgm:pt modelId="{34F070B9-651B-4577-BE67-4E88D1355619}" type="pres">
      <dgm:prSet presAssocID="{57B48711-B65E-45AF-873B-B600990C3CBF}" presName="sibTransNodeCircle" presStyleLbl="alignNode1" presStyleIdx="4" presStyleCnt="10" custLinFactNeighborY="-93033">
        <dgm:presLayoutVars>
          <dgm:chMax val="0"/>
          <dgm:bulletEnabled/>
        </dgm:presLayoutVars>
      </dgm:prSet>
      <dgm:spPr/>
    </dgm:pt>
    <dgm:pt modelId="{C482AB81-0D2D-40FC-A0FB-B292550819D5}" type="pres">
      <dgm:prSet presAssocID="{0CEBC28E-24EE-42C3-8801-0F78D01C3B2B}" presName="bottomLine" presStyleLbl="alignNode1" presStyleIdx="5" presStyleCnt="10" custLinFactY="272800000" custLinFactNeighborY="272812499">
        <dgm:presLayoutVars/>
      </dgm:prSet>
      <dgm:spPr/>
    </dgm:pt>
    <dgm:pt modelId="{078B3377-8B56-4706-AB7B-8E3391F2D71F}" type="pres">
      <dgm:prSet presAssocID="{0CEBC28E-24EE-42C3-8801-0F78D01C3B2B}" presName="nodeText" presStyleLbl="bgAccFollowNode1" presStyleIdx="2" presStyleCnt="5">
        <dgm:presLayoutVars>
          <dgm:bulletEnabled val="1"/>
        </dgm:presLayoutVars>
      </dgm:prSet>
      <dgm:spPr/>
    </dgm:pt>
    <dgm:pt modelId="{63DAEA7F-9283-400C-9DCD-9EF2A35785DC}" type="pres">
      <dgm:prSet presAssocID="{57B48711-B65E-45AF-873B-B600990C3CBF}" presName="sibTrans" presStyleCnt="0"/>
      <dgm:spPr/>
    </dgm:pt>
    <dgm:pt modelId="{BB9D3727-FDBC-4B44-828E-3791629D7FCE}" type="pres">
      <dgm:prSet presAssocID="{A4142C3D-BFC8-49A7-9337-FC1588E310E0}" presName="compositeNode" presStyleCnt="0">
        <dgm:presLayoutVars>
          <dgm:bulletEnabled val="1"/>
        </dgm:presLayoutVars>
      </dgm:prSet>
      <dgm:spPr/>
    </dgm:pt>
    <dgm:pt modelId="{0C85BE62-6364-42B4-A3A5-8456C57E18A2}" type="pres">
      <dgm:prSet presAssocID="{A4142C3D-BFC8-49A7-9337-FC1588E310E0}" presName="bgRect" presStyleLbl="bgAccFollowNode1" presStyleIdx="3" presStyleCnt="5" custScaleY="159717"/>
      <dgm:spPr/>
    </dgm:pt>
    <dgm:pt modelId="{E7FA356E-4D3D-4B59-AAB9-1C632AE3A4AE}" type="pres">
      <dgm:prSet presAssocID="{5BEB3142-47FE-4774-A7AE-B714ED2FEA51}" presName="sibTransNodeCircle" presStyleLbl="alignNode1" presStyleIdx="6" presStyleCnt="10" custLinFactNeighborY="-94313">
        <dgm:presLayoutVars>
          <dgm:chMax val="0"/>
          <dgm:bulletEnabled/>
        </dgm:presLayoutVars>
      </dgm:prSet>
      <dgm:spPr/>
    </dgm:pt>
    <dgm:pt modelId="{D358DE99-A1B8-4390-8B58-52087FD92E4F}" type="pres">
      <dgm:prSet presAssocID="{A4142C3D-BFC8-49A7-9337-FC1588E310E0}" presName="bottomLine" presStyleLbl="alignNode1" presStyleIdx="7" presStyleCnt="10" custLinFactY="272800000" custLinFactNeighborY="272812499">
        <dgm:presLayoutVars/>
      </dgm:prSet>
      <dgm:spPr/>
    </dgm:pt>
    <dgm:pt modelId="{B1FABDEC-AD1D-45A4-A0B5-E41795D9A12C}" type="pres">
      <dgm:prSet presAssocID="{A4142C3D-BFC8-49A7-9337-FC1588E310E0}" presName="nodeText" presStyleLbl="bgAccFollowNode1" presStyleIdx="3" presStyleCnt="5">
        <dgm:presLayoutVars>
          <dgm:bulletEnabled val="1"/>
        </dgm:presLayoutVars>
      </dgm:prSet>
      <dgm:spPr/>
    </dgm:pt>
    <dgm:pt modelId="{849FBE13-DCC0-4140-A495-742891F6229C}" type="pres">
      <dgm:prSet presAssocID="{5BEB3142-47FE-4774-A7AE-B714ED2FEA51}" presName="sibTrans" presStyleCnt="0"/>
      <dgm:spPr/>
    </dgm:pt>
    <dgm:pt modelId="{6084CF43-AEC7-418F-8F54-735925D353C1}" type="pres">
      <dgm:prSet presAssocID="{0B2E0AF4-170D-440B-A7C3-046E71315142}" presName="compositeNode" presStyleCnt="0">
        <dgm:presLayoutVars>
          <dgm:bulletEnabled val="1"/>
        </dgm:presLayoutVars>
      </dgm:prSet>
      <dgm:spPr/>
    </dgm:pt>
    <dgm:pt modelId="{D288DFCA-2666-4043-9AAE-63C5EB532B89}" type="pres">
      <dgm:prSet presAssocID="{0B2E0AF4-170D-440B-A7C3-046E71315142}" presName="bgRect" presStyleLbl="bgAccFollowNode1" presStyleIdx="4" presStyleCnt="5" custScaleX="130429" custScaleY="163482" custLinFactX="159" custLinFactNeighborX="100000" custLinFactNeighborY="62583"/>
      <dgm:spPr/>
    </dgm:pt>
    <dgm:pt modelId="{746DA878-9444-41CA-AE4D-C6D341B2113C}" type="pres">
      <dgm:prSet presAssocID="{9B239805-F1FC-4314-81E3-75A6CFB162E7}" presName="sibTransNodeCircle" presStyleLbl="alignNode1" presStyleIdx="8" presStyleCnt="10" custLinFactNeighborY="-94313">
        <dgm:presLayoutVars>
          <dgm:chMax val="0"/>
          <dgm:bulletEnabled/>
        </dgm:presLayoutVars>
      </dgm:prSet>
      <dgm:spPr/>
    </dgm:pt>
    <dgm:pt modelId="{6FA5939D-A808-4C13-AE43-439074E5F1E4}" type="pres">
      <dgm:prSet presAssocID="{0B2E0AF4-170D-440B-A7C3-046E71315142}" presName="bottomLine" presStyleLbl="alignNode1" presStyleIdx="9" presStyleCnt="10" custLinFactY="272800000" custLinFactNeighborY="272812499">
        <dgm:presLayoutVars/>
      </dgm:prSet>
      <dgm:spPr/>
    </dgm:pt>
    <dgm:pt modelId="{65EA36A4-87A8-46BE-BA45-8B1E209A4A68}" type="pres">
      <dgm:prSet presAssocID="{0B2E0AF4-170D-440B-A7C3-046E71315142}" presName="nodeText" presStyleLbl="bgAccFollowNode1" presStyleIdx="4" presStyleCnt="5">
        <dgm:presLayoutVars>
          <dgm:bulletEnabled val="1"/>
        </dgm:presLayoutVars>
      </dgm:prSet>
      <dgm:spPr/>
    </dgm:pt>
  </dgm:ptLst>
  <dgm:cxnLst>
    <dgm:cxn modelId="{0AD12500-9C9A-409A-BC87-1BD1F18669D3}" type="presOf" srcId="{5BEB3142-47FE-4774-A7AE-B714ED2FEA51}" destId="{E7FA356E-4D3D-4B59-AAB9-1C632AE3A4AE}" srcOrd="0" destOrd="0" presId="urn:microsoft.com/office/officeart/2016/7/layout/BasicLinearProcessNumbered"/>
    <dgm:cxn modelId="{E5BD461D-7885-4E75-B269-4CAE06DFD2FA}" type="presOf" srcId="{7360051C-6D9C-44FA-8D18-8C77322D881B}" destId="{6070F824-FA23-463A-9ECB-94AF0BBB476F}" srcOrd="0" destOrd="0" presId="urn:microsoft.com/office/officeart/2016/7/layout/BasicLinearProcessNumbered"/>
    <dgm:cxn modelId="{9120771F-6FFB-476D-ABA4-22905BF46162}" type="presOf" srcId="{A4142C3D-BFC8-49A7-9337-FC1588E310E0}" destId="{0C85BE62-6364-42B4-A3A5-8456C57E18A2}" srcOrd="0" destOrd="0" presId="urn:microsoft.com/office/officeart/2016/7/layout/BasicLinearProcessNumbered"/>
    <dgm:cxn modelId="{3FB23B28-77B2-4B62-9133-F51B733318FF}" type="presOf" srcId="{0CEBC28E-24EE-42C3-8801-0F78D01C3B2B}" destId="{7295EE7A-BF9A-4687-82EA-A35ECD7EB04B}" srcOrd="0" destOrd="0" presId="urn:microsoft.com/office/officeart/2016/7/layout/BasicLinearProcessNumbered"/>
    <dgm:cxn modelId="{CA266E2C-FC5F-4104-BD96-6A9990B6EBC4}" srcId="{CACDCC14-1E7F-42A6-9B66-E9565F396E4D}" destId="{F4DE47DF-CB56-4808-B4E7-F3FC41BEF59A}" srcOrd="1" destOrd="0" parTransId="{B5275AEA-E08C-4BC0-936C-F3619DF7B8B7}" sibTransId="{F7768E8F-726F-4819-A6F2-263D191D4F2B}"/>
    <dgm:cxn modelId="{8F296863-BDCE-4220-991F-331985F4A401}" srcId="{CACDCC14-1E7F-42A6-9B66-E9565F396E4D}" destId="{7360051C-6D9C-44FA-8D18-8C77322D881B}" srcOrd="0" destOrd="0" parTransId="{FEAA4373-1648-4985-9CE7-0F07620F6EE7}" sibTransId="{9F41884E-2C11-4D92-9D86-859EC7663746}"/>
    <dgm:cxn modelId="{8FF59246-8916-44BE-BBCF-C16E90562202}" type="presOf" srcId="{CACDCC14-1E7F-42A6-9B66-E9565F396E4D}" destId="{7EC485D3-B0D7-4D48-ABAF-B6027F43E9D1}" srcOrd="0" destOrd="0" presId="urn:microsoft.com/office/officeart/2016/7/layout/BasicLinearProcessNumbered"/>
    <dgm:cxn modelId="{DAFCE653-FDA0-488E-9DAD-8683BC01E6B6}" type="presOf" srcId="{F7768E8F-726F-4819-A6F2-263D191D4F2B}" destId="{E5017864-A497-4096-A59E-47CCD300A012}" srcOrd="0" destOrd="0" presId="urn:microsoft.com/office/officeart/2016/7/layout/BasicLinearProcessNumbered"/>
    <dgm:cxn modelId="{4FC59193-EC86-4048-AB85-2EE56800E4A7}" type="presOf" srcId="{0B2E0AF4-170D-440B-A7C3-046E71315142}" destId="{D288DFCA-2666-4043-9AAE-63C5EB532B89}" srcOrd="0" destOrd="0" presId="urn:microsoft.com/office/officeart/2016/7/layout/BasicLinearProcessNumbered"/>
    <dgm:cxn modelId="{ADE38397-B8AD-4F79-BF70-7DC1CD4223D0}" type="presOf" srcId="{0CEBC28E-24EE-42C3-8801-0F78D01C3B2B}" destId="{078B3377-8B56-4706-AB7B-8E3391F2D71F}" srcOrd="1" destOrd="0" presId="urn:microsoft.com/office/officeart/2016/7/layout/BasicLinearProcessNumbered"/>
    <dgm:cxn modelId="{6D16A3A0-7195-4717-B943-BCF320A4549A}" type="presOf" srcId="{7360051C-6D9C-44FA-8D18-8C77322D881B}" destId="{3CE94FEC-C4B2-437C-9712-6702A78CFEEA}" srcOrd="1" destOrd="0" presId="urn:microsoft.com/office/officeart/2016/7/layout/BasicLinearProcessNumbered"/>
    <dgm:cxn modelId="{302809A2-74A0-4881-805B-EB915196256D}" srcId="{CACDCC14-1E7F-42A6-9B66-E9565F396E4D}" destId="{0CEBC28E-24EE-42C3-8801-0F78D01C3B2B}" srcOrd="2" destOrd="0" parTransId="{1B8EBAA9-43AD-43F7-913B-CEED1026EAE5}" sibTransId="{57B48711-B65E-45AF-873B-B600990C3CBF}"/>
    <dgm:cxn modelId="{CE870CA9-DFEF-466D-8D56-D14A8EEBAB00}" type="presOf" srcId="{F4DE47DF-CB56-4808-B4E7-F3FC41BEF59A}" destId="{7C90469A-D255-4454-AE21-350E1DD1F6CD}" srcOrd="0" destOrd="0" presId="urn:microsoft.com/office/officeart/2016/7/layout/BasicLinearProcessNumbered"/>
    <dgm:cxn modelId="{D5E248B4-5E33-424D-8705-CC61CC098609}" type="presOf" srcId="{9B239805-F1FC-4314-81E3-75A6CFB162E7}" destId="{746DA878-9444-41CA-AE4D-C6D341B2113C}" srcOrd="0" destOrd="0" presId="urn:microsoft.com/office/officeart/2016/7/layout/BasicLinearProcessNumbered"/>
    <dgm:cxn modelId="{A603B6B7-0A21-40B8-A98B-2F9966894BE0}" srcId="{CACDCC14-1E7F-42A6-9B66-E9565F396E4D}" destId="{A4142C3D-BFC8-49A7-9337-FC1588E310E0}" srcOrd="3" destOrd="0" parTransId="{31157522-68A1-46BE-849A-769C5F437C57}" sibTransId="{5BEB3142-47FE-4774-A7AE-B714ED2FEA51}"/>
    <dgm:cxn modelId="{E8AEBBC0-4B41-49B5-A2F8-6452D8B87F43}" type="presOf" srcId="{F4DE47DF-CB56-4808-B4E7-F3FC41BEF59A}" destId="{B17090BC-654A-474C-845B-7012D2720DB6}" srcOrd="1" destOrd="0" presId="urn:microsoft.com/office/officeart/2016/7/layout/BasicLinearProcessNumbered"/>
    <dgm:cxn modelId="{EF789AC2-FFEE-47A4-9B2E-C7FE0D060CB1}" type="presOf" srcId="{0B2E0AF4-170D-440B-A7C3-046E71315142}" destId="{65EA36A4-87A8-46BE-BA45-8B1E209A4A68}" srcOrd="1" destOrd="0" presId="urn:microsoft.com/office/officeart/2016/7/layout/BasicLinearProcessNumbered"/>
    <dgm:cxn modelId="{2314B9C3-34F2-4204-8EFE-FA79C1578F62}" type="presOf" srcId="{57B48711-B65E-45AF-873B-B600990C3CBF}" destId="{34F070B9-651B-4577-BE67-4E88D1355619}" srcOrd="0" destOrd="0" presId="urn:microsoft.com/office/officeart/2016/7/layout/BasicLinearProcessNumbered"/>
    <dgm:cxn modelId="{BF6612CA-BA49-4E30-886F-EA4FE7183F9A}" type="presOf" srcId="{9F41884E-2C11-4D92-9D86-859EC7663746}" destId="{2BED863E-1A1D-4BBA-B2C7-7EB43E5EC573}" srcOrd="0" destOrd="0" presId="urn:microsoft.com/office/officeart/2016/7/layout/BasicLinearProcessNumbered"/>
    <dgm:cxn modelId="{BAF8B6D5-C23F-46F7-B414-5B2AFB182C97}" type="presOf" srcId="{A4142C3D-BFC8-49A7-9337-FC1588E310E0}" destId="{B1FABDEC-AD1D-45A4-A0B5-E41795D9A12C}" srcOrd="1" destOrd="0" presId="urn:microsoft.com/office/officeart/2016/7/layout/BasicLinearProcessNumbered"/>
    <dgm:cxn modelId="{83E79BF3-186B-48DE-9CF4-583ED02F5BA1}" srcId="{CACDCC14-1E7F-42A6-9B66-E9565F396E4D}" destId="{0B2E0AF4-170D-440B-A7C3-046E71315142}" srcOrd="4" destOrd="0" parTransId="{610D672A-827F-4939-9653-906D7A304732}" sibTransId="{9B239805-F1FC-4314-81E3-75A6CFB162E7}"/>
    <dgm:cxn modelId="{A5D11C72-A71A-49DE-8357-31DBF3FA55ED}" type="presParOf" srcId="{7EC485D3-B0D7-4D48-ABAF-B6027F43E9D1}" destId="{ED280032-DA57-4A0C-837E-3587C3E8A660}" srcOrd="0" destOrd="0" presId="urn:microsoft.com/office/officeart/2016/7/layout/BasicLinearProcessNumbered"/>
    <dgm:cxn modelId="{677DA859-C3DB-4D54-AE31-726A8D96B295}" type="presParOf" srcId="{ED280032-DA57-4A0C-837E-3587C3E8A660}" destId="{6070F824-FA23-463A-9ECB-94AF0BBB476F}" srcOrd="0" destOrd="0" presId="urn:microsoft.com/office/officeart/2016/7/layout/BasicLinearProcessNumbered"/>
    <dgm:cxn modelId="{4A313773-6F19-4EC0-AB6A-1874336A807E}" type="presParOf" srcId="{ED280032-DA57-4A0C-837E-3587C3E8A660}" destId="{2BED863E-1A1D-4BBA-B2C7-7EB43E5EC573}" srcOrd="1" destOrd="0" presId="urn:microsoft.com/office/officeart/2016/7/layout/BasicLinearProcessNumbered"/>
    <dgm:cxn modelId="{D5FD339D-75EF-4324-9467-92B60500E684}" type="presParOf" srcId="{ED280032-DA57-4A0C-837E-3587C3E8A660}" destId="{4EE5A382-4141-40E1-9A16-3F7AC5EEA6D4}" srcOrd="2" destOrd="0" presId="urn:microsoft.com/office/officeart/2016/7/layout/BasicLinearProcessNumbered"/>
    <dgm:cxn modelId="{F7E4958D-6F91-470F-A939-238FDA32FC70}" type="presParOf" srcId="{ED280032-DA57-4A0C-837E-3587C3E8A660}" destId="{3CE94FEC-C4B2-437C-9712-6702A78CFEEA}" srcOrd="3" destOrd="0" presId="urn:microsoft.com/office/officeart/2016/7/layout/BasicLinearProcessNumbered"/>
    <dgm:cxn modelId="{7E0BFCE2-C32D-4623-AE67-3123849DFC9B}" type="presParOf" srcId="{7EC485D3-B0D7-4D48-ABAF-B6027F43E9D1}" destId="{29851B1E-72D5-44DA-83D4-364CFC7E77FB}" srcOrd="1" destOrd="0" presId="urn:microsoft.com/office/officeart/2016/7/layout/BasicLinearProcessNumbered"/>
    <dgm:cxn modelId="{3D03B2E7-B759-4C31-A5C1-BB43C0EE60A0}" type="presParOf" srcId="{7EC485D3-B0D7-4D48-ABAF-B6027F43E9D1}" destId="{74701773-9B7F-4D27-8755-2C5504D27A20}" srcOrd="2" destOrd="0" presId="urn:microsoft.com/office/officeart/2016/7/layout/BasicLinearProcessNumbered"/>
    <dgm:cxn modelId="{3E19577E-3BBD-4992-95F5-30AA081D51AC}" type="presParOf" srcId="{74701773-9B7F-4D27-8755-2C5504D27A20}" destId="{7C90469A-D255-4454-AE21-350E1DD1F6CD}" srcOrd="0" destOrd="0" presId="urn:microsoft.com/office/officeart/2016/7/layout/BasicLinearProcessNumbered"/>
    <dgm:cxn modelId="{0A21A0A1-7C6F-49D4-B1D0-D9DA9AD7FF84}" type="presParOf" srcId="{74701773-9B7F-4D27-8755-2C5504D27A20}" destId="{E5017864-A497-4096-A59E-47CCD300A012}" srcOrd="1" destOrd="0" presId="urn:microsoft.com/office/officeart/2016/7/layout/BasicLinearProcessNumbered"/>
    <dgm:cxn modelId="{84482E04-340E-42EA-B9A3-7E636187BA81}" type="presParOf" srcId="{74701773-9B7F-4D27-8755-2C5504D27A20}" destId="{3876E28F-06D7-4A00-A0FD-74A2135E5869}" srcOrd="2" destOrd="0" presId="urn:microsoft.com/office/officeart/2016/7/layout/BasicLinearProcessNumbered"/>
    <dgm:cxn modelId="{5B2B881A-30B0-4585-A0EA-470A5A039B97}" type="presParOf" srcId="{74701773-9B7F-4D27-8755-2C5504D27A20}" destId="{B17090BC-654A-474C-845B-7012D2720DB6}" srcOrd="3" destOrd="0" presId="urn:microsoft.com/office/officeart/2016/7/layout/BasicLinearProcessNumbered"/>
    <dgm:cxn modelId="{8EE29907-7A1C-4E27-B099-E658D3685FB8}" type="presParOf" srcId="{7EC485D3-B0D7-4D48-ABAF-B6027F43E9D1}" destId="{3EC332F2-3A39-4820-9E1C-6252D4612717}" srcOrd="3" destOrd="0" presId="urn:microsoft.com/office/officeart/2016/7/layout/BasicLinearProcessNumbered"/>
    <dgm:cxn modelId="{F9340082-2BB2-4687-929C-72DE0409BC86}" type="presParOf" srcId="{7EC485D3-B0D7-4D48-ABAF-B6027F43E9D1}" destId="{F6DC2364-A288-4E77-95CC-49DA7899F2D6}" srcOrd="4" destOrd="0" presId="urn:microsoft.com/office/officeart/2016/7/layout/BasicLinearProcessNumbered"/>
    <dgm:cxn modelId="{E01CD4E1-F861-48FF-B5B4-7C959C820AF4}" type="presParOf" srcId="{F6DC2364-A288-4E77-95CC-49DA7899F2D6}" destId="{7295EE7A-BF9A-4687-82EA-A35ECD7EB04B}" srcOrd="0" destOrd="0" presId="urn:microsoft.com/office/officeart/2016/7/layout/BasicLinearProcessNumbered"/>
    <dgm:cxn modelId="{D521AD93-9170-4933-863B-65C7FEBB2759}" type="presParOf" srcId="{F6DC2364-A288-4E77-95CC-49DA7899F2D6}" destId="{34F070B9-651B-4577-BE67-4E88D1355619}" srcOrd="1" destOrd="0" presId="urn:microsoft.com/office/officeart/2016/7/layout/BasicLinearProcessNumbered"/>
    <dgm:cxn modelId="{56FDF517-06F2-4A0F-8339-23D4E512A035}" type="presParOf" srcId="{F6DC2364-A288-4E77-95CC-49DA7899F2D6}" destId="{C482AB81-0D2D-40FC-A0FB-B292550819D5}" srcOrd="2" destOrd="0" presId="urn:microsoft.com/office/officeart/2016/7/layout/BasicLinearProcessNumbered"/>
    <dgm:cxn modelId="{E232C1AA-EE80-4880-ABC4-EA70BC502B8C}" type="presParOf" srcId="{F6DC2364-A288-4E77-95CC-49DA7899F2D6}" destId="{078B3377-8B56-4706-AB7B-8E3391F2D71F}" srcOrd="3" destOrd="0" presId="urn:microsoft.com/office/officeart/2016/7/layout/BasicLinearProcessNumbered"/>
    <dgm:cxn modelId="{E998B040-DD5C-400F-8F25-E2EDC8348E12}" type="presParOf" srcId="{7EC485D3-B0D7-4D48-ABAF-B6027F43E9D1}" destId="{63DAEA7F-9283-400C-9DCD-9EF2A35785DC}" srcOrd="5" destOrd="0" presId="urn:microsoft.com/office/officeart/2016/7/layout/BasicLinearProcessNumbered"/>
    <dgm:cxn modelId="{784F557A-5973-4143-95D0-40447115FD65}" type="presParOf" srcId="{7EC485D3-B0D7-4D48-ABAF-B6027F43E9D1}" destId="{BB9D3727-FDBC-4B44-828E-3791629D7FCE}" srcOrd="6" destOrd="0" presId="urn:microsoft.com/office/officeart/2016/7/layout/BasicLinearProcessNumbered"/>
    <dgm:cxn modelId="{217474D3-D466-4D76-A5B9-1FC091A2107A}" type="presParOf" srcId="{BB9D3727-FDBC-4B44-828E-3791629D7FCE}" destId="{0C85BE62-6364-42B4-A3A5-8456C57E18A2}" srcOrd="0" destOrd="0" presId="urn:microsoft.com/office/officeart/2016/7/layout/BasicLinearProcessNumbered"/>
    <dgm:cxn modelId="{0C8E4535-14CD-43A4-BB38-D5778B2E77ED}" type="presParOf" srcId="{BB9D3727-FDBC-4B44-828E-3791629D7FCE}" destId="{E7FA356E-4D3D-4B59-AAB9-1C632AE3A4AE}" srcOrd="1" destOrd="0" presId="urn:microsoft.com/office/officeart/2016/7/layout/BasicLinearProcessNumbered"/>
    <dgm:cxn modelId="{C8D22A6D-AD9E-4D4E-AE62-84DE4AA1ED8B}" type="presParOf" srcId="{BB9D3727-FDBC-4B44-828E-3791629D7FCE}" destId="{D358DE99-A1B8-4390-8B58-52087FD92E4F}" srcOrd="2" destOrd="0" presId="urn:microsoft.com/office/officeart/2016/7/layout/BasicLinearProcessNumbered"/>
    <dgm:cxn modelId="{6AB1F197-58F6-44B2-B357-73988952842B}" type="presParOf" srcId="{BB9D3727-FDBC-4B44-828E-3791629D7FCE}" destId="{B1FABDEC-AD1D-45A4-A0B5-E41795D9A12C}" srcOrd="3" destOrd="0" presId="urn:microsoft.com/office/officeart/2016/7/layout/BasicLinearProcessNumbered"/>
    <dgm:cxn modelId="{5E8C5751-E03E-4351-808E-90A2A5453F51}" type="presParOf" srcId="{7EC485D3-B0D7-4D48-ABAF-B6027F43E9D1}" destId="{849FBE13-DCC0-4140-A495-742891F6229C}" srcOrd="7" destOrd="0" presId="urn:microsoft.com/office/officeart/2016/7/layout/BasicLinearProcessNumbered"/>
    <dgm:cxn modelId="{C603D602-84EA-45C7-A112-6E6B53C2874D}" type="presParOf" srcId="{7EC485D3-B0D7-4D48-ABAF-B6027F43E9D1}" destId="{6084CF43-AEC7-418F-8F54-735925D353C1}" srcOrd="8" destOrd="0" presId="urn:microsoft.com/office/officeart/2016/7/layout/BasicLinearProcessNumbered"/>
    <dgm:cxn modelId="{AC1F742B-F609-4FD1-85AB-1FA5D1D208B4}" type="presParOf" srcId="{6084CF43-AEC7-418F-8F54-735925D353C1}" destId="{D288DFCA-2666-4043-9AAE-63C5EB532B89}" srcOrd="0" destOrd="0" presId="urn:microsoft.com/office/officeart/2016/7/layout/BasicLinearProcessNumbered"/>
    <dgm:cxn modelId="{4AF2F7FC-7EC9-480F-97C5-2EBADC154012}" type="presParOf" srcId="{6084CF43-AEC7-418F-8F54-735925D353C1}" destId="{746DA878-9444-41CA-AE4D-C6D341B2113C}" srcOrd="1" destOrd="0" presId="urn:microsoft.com/office/officeart/2016/7/layout/BasicLinearProcessNumbered"/>
    <dgm:cxn modelId="{128D97F3-3C04-45A0-8209-FC42BD3FD855}" type="presParOf" srcId="{6084CF43-AEC7-418F-8F54-735925D353C1}" destId="{6FA5939D-A808-4C13-AE43-439074E5F1E4}" srcOrd="2" destOrd="0" presId="urn:microsoft.com/office/officeart/2016/7/layout/BasicLinearProcessNumbered"/>
    <dgm:cxn modelId="{CE06D729-3AB4-49AD-A644-43D877D890C6}" type="presParOf" srcId="{6084CF43-AEC7-418F-8F54-735925D353C1}" destId="{65EA36A4-87A8-46BE-BA45-8B1E209A4A6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CDCC14-1E7F-42A6-9B66-E9565F396E4D}" type="doc">
      <dgm:prSet loTypeId="urn:microsoft.com/office/officeart/2016/7/layout/BasicLinearProcessNumbered" loCatId="process" qsTypeId="urn:microsoft.com/office/officeart/2005/8/quickstyle/simple2" qsCatId="simple" csTypeId="urn:microsoft.com/office/officeart/2005/8/colors/colorful5" csCatId="colorful" phldr="1"/>
      <dgm:spPr/>
      <dgm:t>
        <a:bodyPr/>
        <a:lstStyle/>
        <a:p>
          <a:endParaRPr lang="en-US"/>
        </a:p>
      </dgm:t>
    </dgm:pt>
    <dgm:pt modelId="{7360051C-6D9C-44FA-8D18-8C77322D881B}">
      <dgm:prSet custT="1"/>
      <dgm:spPr/>
      <dgm:t>
        <a:bodyPr tIns="0"/>
        <a:lstStyle/>
        <a:p>
          <a:pPr algn="ctr"/>
          <a:r>
            <a:rPr lang="en-US" sz="2400" b="0" i="0" dirty="0"/>
            <a:t>Believers careful to engage in good works</a:t>
          </a:r>
        </a:p>
      </dgm:t>
    </dgm:pt>
    <dgm:pt modelId="{FEAA4373-1648-4985-9CE7-0F07620F6EE7}" type="parTrans" cxnId="{8F296863-BDCE-4220-991F-331985F4A401}">
      <dgm:prSet/>
      <dgm:spPr/>
      <dgm:t>
        <a:bodyPr/>
        <a:lstStyle/>
        <a:p>
          <a:endParaRPr lang="en-US"/>
        </a:p>
      </dgm:t>
    </dgm:pt>
    <dgm:pt modelId="{9F41884E-2C11-4D92-9D86-859EC7663746}" type="sibTrans" cxnId="{8F296863-BDCE-4220-991F-331985F4A401}">
      <dgm:prSet phldrT="1" phldr="0"/>
      <dgm:spPr/>
      <dgm:t>
        <a:bodyPr/>
        <a:lstStyle/>
        <a:p>
          <a:r>
            <a:rPr lang="en-US"/>
            <a:t>1</a:t>
          </a:r>
          <a:endParaRPr lang="en-US" dirty="0"/>
        </a:p>
      </dgm:t>
    </dgm:pt>
    <dgm:pt modelId="{F4DE47DF-CB56-4808-B4E7-F3FC41BEF59A}">
      <dgm:prSet custT="1"/>
      <dgm:spPr/>
      <dgm:t>
        <a:bodyPr tIns="0"/>
        <a:lstStyle/>
        <a:p>
          <a:pPr algn="ctr"/>
          <a:r>
            <a:rPr lang="en-US" sz="2400" b="0" i="0" dirty="0"/>
            <a:t>Believers created for good works</a:t>
          </a:r>
        </a:p>
      </dgm:t>
    </dgm:pt>
    <dgm:pt modelId="{B5275AEA-E08C-4BC0-936C-F3619DF7B8B7}" type="parTrans" cxnId="{CA266E2C-FC5F-4104-BD96-6A9990B6EBC4}">
      <dgm:prSet/>
      <dgm:spPr/>
      <dgm:t>
        <a:bodyPr/>
        <a:lstStyle/>
        <a:p>
          <a:endParaRPr lang="en-US"/>
        </a:p>
      </dgm:t>
    </dgm:pt>
    <dgm:pt modelId="{F7768E8F-726F-4819-A6F2-263D191D4F2B}" type="sibTrans" cxnId="{CA266E2C-FC5F-4104-BD96-6A9990B6EBC4}">
      <dgm:prSet phldrT="2" phldr="0"/>
      <dgm:spPr/>
      <dgm:t>
        <a:bodyPr/>
        <a:lstStyle/>
        <a:p>
          <a:r>
            <a:rPr lang="en-US"/>
            <a:t>2</a:t>
          </a:r>
        </a:p>
      </dgm:t>
    </dgm:pt>
    <dgm:pt modelId="{A4142C3D-BFC8-49A7-9337-FC1588E310E0}">
      <dgm:prSet custT="1"/>
      <dgm:spPr/>
      <dgm:t>
        <a:bodyPr tIns="0"/>
        <a:lstStyle/>
        <a:p>
          <a:pPr algn="ctr"/>
          <a:r>
            <a:rPr lang="en-US" sz="2300" b="0" i="0" dirty="0"/>
            <a:t>God purified people, zealous for good works</a:t>
          </a:r>
        </a:p>
      </dgm:t>
    </dgm:pt>
    <dgm:pt modelId="{31157522-68A1-46BE-849A-769C5F437C57}" type="parTrans" cxnId="{A603B6B7-0A21-40B8-A98B-2F9966894BE0}">
      <dgm:prSet/>
      <dgm:spPr/>
      <dgm:t>
        <a:bodyPr/>
        <a:lstStyle/>
        <a:p>
          <a:endParaRPr lang="en-US"/>
        </a:p>
      </dgm:t>
    </dgm:pt>
    <dgm:pt modelId="{5BEB3142-47FE-4774-A7AE-B714ED2FEA51}" type="sibTrans" cxnId="{A603B6B7-0A21-40B8-A98B-2F9966894BE0}">
      <dgm:prSet phldrT="4" phldr="0"/>
      <dgm:spPr/>
      <dgm:t>
        <a:bodyPr/>
        <a:lstStyle/>
        <a:p>
          <a:r>
            <a:rPr lang="en-US"/>
            <a:t>4</a:t>
          </a:r>
        </a:p>
      </dgm:t>
    </dgm:pt>
    <dgm:pt modelId="{0CEBC28E-24EE-42C3-8801-0F78D01C3B2B}">
      <dgm:prSet custT="1"/>
      <dgm:spPr/>
      <dgm:t>
        <a:bodyPr tIns="0"/>
        <a:lstStyle/>
        <a:p>
          <a:pPr algn="ctr"/>
          <a:r>
            <a:rPr lang="en-US" sz="2400" b="0" i="0" dirty="0"/>
            <a:t> believers work out their salvation</a:t>
          </a:r>
        </a:p>
      </dgm:t>
    </dgm:pt>
    <dgm:pt modelId="{1B8EBAA9-43AD-43F7-913B-CEED1026EAE5}" type="parTrans" cxnId="{302809A2-74A0-4881-805B-EB915196256D}">
      <dgm:prSet/>
      <dgm:spPr/>
      <dgm:t>
        <a:bodyPr/>
        <a:lstStyle/>
        <a:p>
          <a:endParaRPr lang="en-US"/>
        </a:p>
      </dgm:t>
    </dgm:pt>
    <dgm:pt modelId="{57B48711-B65E-45AF-873B-B600990C3CBF}" type="sibTrans" cxnId="{302809A2-74A0-4881-805B-EB915196256D}">
      <dgm:prSet phldrT="3" phldr="0"/>
      <dgm:spPr/>
      <dgm:t>
        <a:bodyPr/>
        <a:lstStyle/>
        <a:p>
          <a:r>
            <a:rPr lang="en-US"/>
            <a:t>3</a:t>
          </a:r>
        </a:p>
      </dgm:t>
    </dgm:pt>
    <dgm:pt modelId="{7EC485D3-B0D7-4D48-ABAF-B6027F43E9D1}" type="pres">
      <dgm:prSet presAssocID="{CACDCC14-1E7F-42A6-9B66-E9565F396E4D}" presName="Name0" presStyleCnt="0">
        <dgm:presLayoutVars>
          <dgm:animLvl val="lvl"/>
          <dgm:resizeHandles val="exact"/>
        </dgm:presLayoutVars>
      </dgm:prSet>
      <dgm:spPr/>
    </dgm:pt>
    <dgm:pt modelId="{ED280032-DA57-4A0C-837E-3587C3E8A660}" type="pres">
      <dgm:prSet presAssocID="{7360051C-6D9C-44FA-8D18-8C77322D881B}" presName="compositeNode" presStyleCnt="0">
        <dgm:presLayoutVars>
          <dgm:bulletEnabled val="1"/>
        </dgm:presLayoutVars>
      </dgm:prSet>
      <dgm:spPr/>
    </dgm:pt>
    <dgm:pt modelId="{6070F824-FA23-463A-9ECB-94AF0BBB476F}" type="pres">
      <dgm:prSet presAssocID="{7360051C-6D9C-44FA-8D18-8C77322D881B}" presName="bgRect" presStyleLbl="bgAccFollowNode1" presStyleIdx="0" presStyleCnt="4" custScaleY="112412" custLinFactNeighborY="-2188"/>
      <dgm:spPr/>
    </dgm:pt>
    <dgm:pt modelId="{2BED863E-1A1D-4BBA-B2C7-7EB43E5EC573}" type="pres">
      <dgm:prSet presAssocID="{9F41884E-2C11-4D92-9D86-859EC7663746}" presName="sibTransNodeCircle" presStyleLbl="alignNode1" presStyleIdx="0" presStyleCnt="8" custLinFactNeighborY="-38864">
        <dgm:presLayoutVars>
          <dgm:chMax val="0"/>
          <dgm:bulletEnabled/>
        </dgm:presLayoutVars>
      </dgm:prSet>
      <dgm:spPr/>
    </dgm:pt>
    <dgm:pt modelId="{4EE5A382-4141-40E1-9A16-3F7AC5EEA6D4}" type="pres">
      <dgm:prSet presAssocID="{7360051C-6D9C-44FA-8D18-8C77322D881B}" presName="bottomLine" presStyleLbl="alignNode1" presStyleIdx="1" presStyleCnt="8" custLinFactY="272800000" custLinFactNeighborY="272812499">
        <dgm:presLayoutVars/>
      </dgm:prSet>
      <dgm:spPr/>
    </dgm:pt>
    <dgm:pt modelId="{3CE94FEC-C4B2-437C-9712-6702A78CFEEA}" type="pres">
      <dgm:prSet presAssocID="{7360051C-6D9C-44FA-8D18-8C77322D881B}" presName="nodeText" presStyleLbl="bgAccFollowNode1" presStyleIdx="0" presStyleCnt="4">
        <dgm:presLayoutVars>
          <dgm:bulletEnabled val="1"/>
        </dgm:presLayoutVars>
      </dgm:prSet>
      <dgm:spPr/>
    </dgm:pt>
    <dgm:pt modelId="{29851B1E-72D5-44DA-83D4-364CFC7E77FB}" type="pres">
      <dgm:prSet presAssocID="{9F41884E-2C11-4D92-9D86-859EC7663746}" presName="sibTrans" presStyleCnt="0"/>
      <dgm:spPr/>
    </dgm:pt>
    <dgm:pt modelId="{74701773-9B7F-4D27-8755-2C5504D27A20}" type="pres">
      <dgm:prSet presAssocID="{F4DE47DF-CB56-4808-B4E7-F3FC41BEF59A}" presName="compositeNode" presStyleCnt="0">
        <dgm:presLayoutVars>
          <dgm:bulletEnabled val="1"/>
        </dgm:presLayoutVars>
      </dgm:prSet>
      <dgm:spPr/>
    </dgm:pt>
    <dgm:pt modelId="{7C90469A-D255-4454-AE21-350E1DD1F6CD}" type="pres">
      <dgm:prSet presAssocID="{F4DE47DF-CB56-4808-B4E7-F3FC41BEF59A}" presName="bgRect" presStyleLbl="bgAccFollowNode1" presStyleIdx="1" presStyleCnt="4" custScaleY="112412"/>
      <dgm:spPr/>
    </dgm:pt>
    <dgm:pt modelId="{E5017864-A497-4096-A59E-47CCD300A012}" type="pres">
      <dgm:prSet presAssocID="{F7768E8F-726F-4819-A6F2-263D191D4F2B}" presName="sibTransNodeCircle" presStyleLbl="alignNode1" presStyleIdx="2" presStyleCnt="8" custLinFactNeighborY="-38864">
        <dgm:presLayoutVars>
          <dgm:chMax val="0"/>
          <dgm:bulletEnabled/>
        </dgm:presLayoutVars>
      </dgm:prSet>
      <dgm:spPr/>
    </dgm:pt>
    <dgm:pt modelId="{3876E28F-06D7-4A00-A0FD-74A2135E5869}" type="pres">
      <dgm:prSet presAssocID="{F4DE47DF-CB56-4808-B4E7-F3FC41BEF59A}" presName="bottomLine" presStyleLbl="alignNode1" presStyleIdx="3" presStyleCnt="8" custLinFactY="272800000" custLinFactNeighborY="272812499">
        <dgm:presLayoutVars/>
      </dgm:prSet>
      <dgm:spPr/>
    </dgm:pt>
    <dgm:pt modelId="{B17090BC-654A-474C-845B-7012D2720DB6}" type="pres">
      <dgm:prSet presAssocID="{F4DE47DF-CB56-4808-B4E7-F3FC41BEF59A}" presName="nodeText" presStyleLbl="bgAccFollowNode1" presStyleIdx="1" presStyleCnt="4">
        <dgm:presLayoutVars>
          <dgm:bulletEnabled val="1"/>
        </dgm:presLayoutVars>
      </dgm:prSet>
      <dgm:spPr/>
    </dgm:pt>
    <dgm:pt modelId="{3EC332F2-3A39-4820-9E1C-6252D4612717}" type="pres">
      <dgm:prSet presAssocID="{F7768E8F-726F-4819-A6F2-263D191D4F2B}" presName="sibTrans" presStyleCnt="0"/>
      <dgm:spPr/>
    </dgm:pt>
    <dgm:pt modelId="{F6DC2364-A288-4E77-95CC-49DA7899F2D6}" type="pres">
      <dgm:prSet presAssocID="{0CEBC28E-24EE-42C3-8801-0F78D01C3B2B}" presName="compositeNode" presStyleCnt="0">
        <dgm:presLayoutVars>
          <dgm:bulletEnabled val="1"/>
        </dgm:presLayoutVars>
      </dgm:prSet>
      <dgm:spPr/>
    </dgm:pt>
    <dgm:pt modelId="{7295EE7A-BF9A-4687-82EA-A35ECD7EB04B}" type="pres">
      <dgm:prSet presAssocID="{0CEBC28E-24EE-42C3-8801-0F78D01C3B2B}" presName="bgRect" presStyleLbl="bgAccFollowNode1" presStyleIdx="2" presStyleCnt="4" custScaleY="112412"/>
      <dgm:spPr/>
    </dgm:pt>
    <dgm:pt modelId="{34F070B9-651B-4577-BE67-4E88D1355619}" type="pres">
      <dgm:prSet presAssocID="{57B48711-B65E-45AF-873B-B600990C3CBF}" presName="sibTransNodeCircle" presStyleLbl="alignNode1" presStyleIdx="4" presStyleCnt="8" custLinFactNeighborY="-38864">
        <dgm:presLayoutVars>
          <dgm:chMax val="0"/>
          <dgm:bulletEnabled/>
        </dgm:presLayoutVars>
      </dgm:prSet>
      <dgm:spPr/>
    </dgm:pt>
    <dgm:pt modelId="{C482AB81-0D2D-40FC-A0FB-B292550819D5}" type="pres">
      <dgm:prSet presAssocID="{0CEBC28E-24EE-42C3-8801-0F78D01C3B2B}" presName="bottomLine" presStyleLbl="alignNode1" presStyleIdx="5" presStyleCnt="8" custLinFactY="272800000" custLinFactNeighborY="272812499">
        <dgm:presLayoutVars/>
      </dgm:prSet>
      <dgm:spPr/>
    </dgm:pt>
    <dgm:pt modelId="{078B3377-8B56-4706-AB7B-8E3391F2D71F}" type="pres">
      <dgm:prSet presAssocID="{0CEBC28E-24EE-42C3-8801-0F78D01C3B2B}" presName="nodeText" presStyleLbl="bgAccFollowNode1" presStyleIdx="2" presStyleCnt="4">
        <dgm:presLayoutVars>
          <dgm:bulletEnabled val="1"/>
        </dgm:presLayoutVars>
      </dgm:prSet>
      <dgm:spPr/>
    </dgm:pt>
    <dgm:pt modelId="{63DAEA7F-9283-400C-9DCD-9EF2A35785DC}" type="pres">
      <dgm:prSet presAssocID="{57B48711-B65E-45AF-873B-B600990C3CBF}" presName="sibTrans" presStyleCnt="0"/>
      <dgm:spPr/>
    </dgm:pt>
    <dgm:pt modelId="{BB9D3727-FDBC-4B44-828E-3791629D7FCE}" type="pres">
      <dgm:prSet presAssocID="{A4142C3D-BFC8-49A7-9337-FC1588E310E0}" presName="compositeNode" presStyleCnt="0">
        <dgm:presLayoutVars>
          <dgm:bulletEnabled val="1"/>
        </dgm:presLayoutVars>
      </dgm:prSet>
      <dgm:spPr/>
    </dgm:pt>
    <dgm:pt modelId="{0C85BE62-6364-42B4-A3A5-8456C57E18A2}" type="pres">
      <dgm:prSet presAssocID="{A4142C3D-BFC8-49A7-9337-FC1588E310E0}" presName="bgRect" presStyleLbl="bgAccFollowNode1" presStyleIdx="3" presStyleCnt="4" custScaleY="112412"/>
      <dgm:spPr/>
    </dgm:pt>
    <dgm:pt modelId="{E7FA356E-4D3D-4B59-AAB9-1C632AE3A4AE}" type="pres">
      <dgm:prSet presAssocID="{5BEB3142-47FE-4774-A7AE-B714ED2FEA51}" presName="sibTransNodeCircle" presStyleLbl="alignNode1" presStyleIdx="6" presStyleCnt="8" custLinFactNeighborY="-38864">
        <dgm:presLayoutVars>
          <dgm:chMax val="0"/>
          <dgm:bulletEnabled/>
        </dgm:presLayoutVars>
      </dgm:prSet>
      <dgm:spPr/>
    </dgm:pt>
    <dgm:pt modelId="{D358DE99-A1B8-4390-8B58-52087FD92E4F}" type="pres">
      <dgm:prSet presAssocID="{A4142C3D-BFC8-49A7-9337-FC1588E310E0}" presName="bottomLine" presStyleLbl="alignNode1" presStyleIdx="7" presStyleCnt="8" custLinFactY="272800000" custLinFactNeighborY="272812499">
        <dgm:presLayoutVars/>
      </dgm:prSet>
      <dgm:spPr/>
    </dgm:pt>
    <dgm:pt modelId="{B1FABDEC-AD1D-45A4-A0B5-E41795D9A12C}" type="pres">
      <dgm:prSet presAssocID="{A4142C3D-BFC8-49A7-9337-FC1588E310E0}" presName="nodeText" presStyleLbl="bgAccFollowNode1" presStyleIdx="3" presStyleCnt="4">
        <dgm:presLayoutVars>
          <dgm:bulletEnabled val="1"/>
        </dgm:presLayoutVars>
      </dgm:prSet>
      <dgm:spPr/>
    </dgm:pt>
  </dgm:ptLst>
  <dgm:cxnLst>
    <dgm:cxn modelId="{0AD12500-9C9A-409A-BC87-1BD1F18669D3}" type="presOf" srcId="{5BEB3142-47FE-4774-A7AE-B714ED2FEA51}" destId="{E7FA356E-4D3D-4B59-AAB9-1C632AE3A4AE}" srcOrd="0" destOrd="0" presId="urn:microsoft.com/office/officeart/2016/7/layout/BasicLinearProcessNumbered"/>
    <dgm:cxn modelId="{E5BD461D-7885-4E75-B269-4CAE06DFD2FA}" type="presOf" srcId="{7360051C-6D9C-44FA-8D18-8C77322D881B}" destId="{6070F824-FA23-463A-9ECB-94AF0BBB476F}" srcOrd="0" destOrd="0" presId="urn:microsoft.com/office/officeart/2016/7/layout/BasicLinearProcessNumbered"/>
    <dgm:cxn modelId="{9120771F-6FFB-476D-ABA4-22905BF46162}" type="presOf" srcId="{A4142C3D-BFC8-49A7-9337-FC1588E310E0}" destId="{0C85BE62-6364-42B4-A3A5-8456C57E18A2}" srcOrd="0" destOrd="0" presId="urn:microsoft.com/office/officeart/2016/7/layout/BasicLinearProcessNumbered"/>
    <dgm:cxn modelId="{3FB23B28-77B2-4B62-9133-F51B733318FF}" type="presOf" srcId="{0CEBC28E-24EE-42C3-8801-0F78D01C3B2B}" destId="{7295EE7A-BF9A-4687-82EA-A35ECD7EB04B}" srcOrd="0" destOrd="0" presId="urn:microsoft.com/office/officeart/2016/7/layout/BasicLinearProcessNumbered"/>
    <dgm:cxn modelId="{CA266E2C-FC5F-4104-BD96-6A9990B6EBC4}" srcId="{CACDCC14-1E7F-42A6-9B66-E9565F396E4D}" destId="{F4DE47DF-CB56-4808-B4E7-F3FC41BEF59A}" srcOrd="1" destOrd="0" parTransId="{B5275AEA-E08C-4BC0-936C-F3619DF7B8B7}" sibTransId="{F7768E8F-726F-4819-A6F2-263D191D4F2B}"/>
    <dgm:cxn modelId="{8F296863-BDCE-4220-991F-331985F4A401}" srcId="{CACDCC14-1E7F-42A6-9B66-E9565F396E4D}" destId="{7360051C-6D9C-44FA-8D18-8C77322D881B}" srcOrd="0" destOrd="0" parTransId="{FEAA4373-1648-4985-9CE7-0F07620F6EE7}" sibTransId="{9F41884E-2C11-4D92-9D86-859EC7663746}"/>
    <dgm:cxn modelId="{8FF59246-8916-44BE-BBCF-C16E90562202}" type="presOf" srcId="{CACDCC14-1E7F-42A6-9B66-E9565F396E4D}" destId="{7EC485D3-B0D7-4D48-ABAF-B6027F43E9D1}" srcOrd="0" destOrd="0" presId="urn:microsoft.com/office/officeart/2016/7/layout/BasicLinearProcessNumbered"/>
    <dgm:cxn modelId="{DAFCE653-FDA0-488E-9DAD-8683BC01E6B6}" type="presOf" srcId="{F7768E8F-726F-4819-A6F2-263D191D4F2B}" destId="{E5017864-A497-4096-A59E-47CCD300A012}" srcOrd="0" destOrd="0" presId="urn:microsoft.com/office/officeart/2016/7/layout/BasicLinearProcessNumbered"/>
    <dgm:cxn modelId="{ADE38397-B8AD-4F79-BF70-7DC1CD4223D0}" type="presOf" srcId="{0CEBC28E-24EE-42C3-8801-0F78D01C3B2B}" destId="{078B3377-8B56-4706-AB7B-8E3391F2D71F}" srcOrd="1" destOrd="0" presId="urn:microsoft.com/office/officeart/2016/7/layout/BasicLinearProcessNumbered"/>
    <dgm:cxn modelId="{6D16A3A0-7195-4717-B943-BCF320A4549A}" type="presOf" srcId="{7360051C-6D9C-44FA-8D18-8C77322D881B}" destId="{3CE94FEC-C4B2-437C-9712-6702A78CFEEA}" srcOrd="1" destOrd="0" presId="urn:microsoft.com/office/officeart/2016/7/layout/BasicLinearProcessNumbered"/>
    <dgm:cxn modelId="{302809A2-74A0-4881-805B-EB915196256D}" srcId="{CACDCC14-1E7F-42A6-9B66-E9565F396E4D}" destId="{0CEBC28E-24EE-42C3-8801-0F78D01C3B2B}" srcOrd="2" destOrd="0" parTransId="{1B8EBAA9-43AD-43F7-913B-CEED1026EAE5}" sibTransId="{57B48711-B65E-45AF-873B-B600990C3CBF}"/>
    <dgm:cxn modelId="{CE870CA9-DFEF-466D-8D56-D14A8EEBAB00}" type="presOf" srcId="{F4DE47DF-CB56-4808-B4E7-F3FC41BEF59A}" destId="{7C90469A-D255-4454-AE21-350E1DD1F6CD}" srcOrd="0" destOrd="0" presId="urn:microsoft.com/office/officeart/2016/7/layout/BasicLinearProcessNumbered"/>
    <dgm:cxn modelId="{A603B6B7-0A21-40B8-A98B-2F9966894BE0}" srcId="{CACDCC14-1E7F-42A6-9B66-E9565F396E4D}" destId="{A4142C3D-BFC8-49A7-9337-FC1588E310E0}" srcOrd="3" destOrd="0" parTransId="{31157522-68A1-46BE-849A-769C5F437C57}" sibTransId="{5BEB3142-47FE-4774-A7AE-B714ED2FEA51}"/>
    <dgm:cxn modelId="{E8AEBBC0-4B41-49B5-A2F8-6452D8B87F43}" type="presOf" srcId="{F4DE47DF-CB56-4808-B4E7-F3FC41BEF59A}" destId="{B17090BC-654A-474C-845B-7012D2720DB6}" srcOrd="1" destOrd="0" presId="urn:microsoft.com/office/officeart/2016/7/layout/BasicLinearProcessNumbered"/>
    <dgm:cxn modelId="{2314B9C3-34F2-4204-8EFE-FA79C1578F62}" type="presOf" srcId="{57B48711-B65E-45AF-873B-B600990C3CBF}" destId="{34F070B9-651B-4577-BE67-4E88D1355619}" srcOrd="0" destOrd="0" presId="urn:microsoft.com/office/officeart/2016/7/layout/BasicLinearProcessNumbered"/>
    <dgm:cxn modelId="{BF6612CA-BA49-4E30-886F-EA4FE7183F9A}" type="presOf" srcId="{9F41884E-2C11-4D92-9D86-859EC7663746}" destId="{2BED863E-1A1D-4BBA-B2C7-7EB43E5EC573}" srcOrd="0" destOrd="0" presId="urn:microsoft.com/office/officeart/2016/7/layout/BasicLinearProcessNumbered"/>
    <dgm:cxn modelId="{BAF8B6D5-C23F-46F7-B414-5B2AFB182C97}" type="presOf" srcId="{A4142C3D-BFC8-49A7-9337-FC1588E310E0}" destId="{B1FABDEC-AD1D-45A4-A0B5-E41795D9A12C}" srcOrd="1" destOrd="0" presId="urn:microsoft.com/office/officeart/2016/7/layout/BasicLinearProcessNumbered"/>
    <dgm:cxn modelId="{A5D11C72-A71A-49DE-8357-31DBF3FA55ED}" type="presParOf" srcId="{7EC485D3-B0D7-4D48-ABAF-B6027F43E9D1}" destId="{ED280032-DA57-4A0C-837E-3587C3E8A660}" srcOrd="0" destOrd="0" presId="urn:microsoft.com/office/officeart/2016/7/layout/BasicLinearProcessNumbered"/>
    <dgm:cxn modelId="{677DA859-C3DB-4D54-AE31-726A8D96B295}" type="presParOf" srcId="{ED280032-DA57-4A0C-837E-3587C3E8A660}" destId="{6070F824-FA23-463A-9ECB-94AF0BBB476F}" srcOrd="0" destOrd="0" presId="urn:microsoft.com/office/officeart/2016/7/layout/BasicLinearProcessNumbered"/>
    <dgm:cxn modelId="{4A313773-6F19-4EC0-AB6A-1874336A807E}" type="presParOf" srcId="{ED280032-DA57-4A0C-837E-3587C3E8A660}" destId="{2BED863E-1A1D-4BBA-B2C7-7EB43E5EC573}" srcOrd="1" destOrd="0" presId="urn:microsoft.com/office/officeart/2016/7/layout/BasicLinearProcessNumbered"/>
    <dgm:cxn modelId="{D5FD339D-75EF-4324-9467-92B60500E684}" type="presParOf" srcId="{ED280032-DA57-4A0C-837E-3587C3E8A660}" destId="{4EE5A382-4141-40E1-9A16-3F7AC5EEA6D4}" srcOrd="2" destOrd="0" presId="urn:microsoft.com/office/officeart/2016/7/layout/BasicLinearProcessNumbered"/>
    <dgm:cxn modelId="{F7E4958D-6F91-470F-A939-238FDA32FC70}" type="presParOf" srcId="{ED280032-DA57-4A0C-837E-3587C3E8A660}" destId="{3CE94FEC-C4B2-437C-9712-6702A78CFEEA}" srcOrd="3" destOrd="0" presId="urn:microsoft.com/office/officeart/2016/7/layout/BasicLinearProcessNumbered"/>
    <dgm:cxn modelId="{7E0BFCE2-C32D-4623-AE67-3123849DFC9B}" type="presParOf" srcId="{7EC485D3-B0D7-4D48-ABAF-B6027F43E9D1}" destId="{29851B1E-72D5-44DA-83D4-364CFC7E77FB}" srcOrd="1" destOrd="0" presId="urn:microsoft.com/office/officeart/2016/7/layout/BasicLinearProcessNumbered"/>
    <dgm:cxn modelId="{3D03B2E7-B759-4C31-A5C1-BB43C0EE60A0}" type="presParOf" srcId="{7EC485D3-B0D7-4D48-ABAF-B6027F43E9D1}" destId="{74701773-9B7F-4D27-8755-2C5504D27A20}" srcOrd="2" destOrd="0" presId="urn:microsoft.com/office/officeart/2016/7/layout/BasicLinearProcessNumbered"/>
    <dgm:cxn modelId="{3E19577E-3BBD-4992-95F5-30AA081D51AC}" type="presParOf" srcId="{74701773-9B7F-4D27-8755-2C5504D27A20}" destId="{7C90469A-D255-4454-AE21-350E1DD1F6CD}" srcOrd="0" destOrd="0" presId="urn:microsoft.com/office/officeart/2016/7/layout/BasicLinearProcessNumbered"/>
    <dgm:cxn modelId="{0A21A0A1-7C6F-49D4-B1D0-D9DA9AD7FF84}" type="presParOf" srcId="{74701773-9B7F-4D27-8755-2C5504D27A20}" destId="{E5017864-A497-4096-A59E-47CCD300A012}" srcOrd="1" destOrd="0" presId="urn:microsoft.com/office/officeart/2016/7/layout/BasicLinearProcessNumbered"/>
    <dgm:cxn modelId="{84482E04-340E-42EA-B9A3-7E636187BA81}" type="presParOf" srcId="{74701773-9B7F-4D27-8755-2C5504D27A20}" destId="{3876E28F-06D7-4A00-A0FD-74A2135E5869}" srcOrd="2" destOrd="0" presId="urn:microsoft.com/office/officeart/2016/7/layout/BasicLinearProcessNumbered"/>
    <dgm:cxn modelId="{5B2B881A-30B0-4585-A0EA-470A5A039B97}" type="presParOf" srcId="{74701773-9B7F-4D27-8755-2C5504D27A20}" destId="{B17090BC-654A-474C-845B-7012D2720DB6}" srcOrd="3" destOrd="0" presId="urn:microsoft.com/office/officeart/2016/7/layout/BasicLinearProcessNumbered"/>
    <dgm:cxn modelId="{8EE29907-7A1C-4E27-B099-E658D3685FB8}" type="presParOf" srcId="{7EC485D3-B0D7-4D48-ABAF-B6027F43E9D1}" destId="{3EC332F2-3A39-4820-9E1C-6252D4612717}" srcOrd="3" destOrd="0" presId="urn:microsoft.com/office/officeart/2016/7/layout/BasicLinearProcessNumbered"/>
    <dgm:cxn modelId="{F9340082-2BB2-4687-929C-72DE0409BC86}" type="presParOf" srcId="{7EC485D3-B0D7-4D48-ABAF-B6027F43E9D1}" destId="{F6DC2364-A288-4E77-95CC-49DA7899F2D6}" srcOrd="4" destOrd="0" presId="urn:microsoft.com/office/officeart/2016/7/layout/BasicLinearProcessNumbered"/>
    <dgm:cxn modelId="{E01CD4E1-F861-48FF-B5B4-7C959C820AF4}" type="presParOf" srcId="{F6DC2364-A288-4E77-95CC-49DA7899F2D6}" destId="{7295EE7A-BF9A-4687-82EA-A35ECD7EB04B}" srcOrd="0" destOrd="0" presId="urn:microsoft.com/office/officeart/2016/7/layout/BasicLinearProcessNumbered"/>
    <dgm:cxn modelId="{D521AD93-9170-4933-863B-65C7FEBB2759}" type="presParOf" srcId="{F6DC2364-A288-4E77-95CC-49DA7899F2D6}" destId="{34F070B9-651B-4577-BE67-4E88D1355619}" srcOrd="1" destOrd="0" presId="urn:microsoft.com/office/officeart/2016/7/layout/BasicLinearProcessNumbered"/>
    <dgm:cxn modelId="{56FDF517-06F2-4A0F-8339-23D4E512A035}" type="presParOf" srcId="{F6DC2364-A288-4E77-95CC-49DA7899F2D6}" destId="{C482AB81-0D2D-40FC-A0FB-B292550819D5}" srcOrd="2" destOrd="0" presId="urn:microsoft.com/office/officeart/2016/7/layout/BasicLinearProcessNumbered"/>
    <dgm:cxn modelId="{E232C1AA-EE80-4880-ABC4-EA70BC502B8C}" type="presParOf" srcId="{F6DC2364-A288-4E77-95CC-49DA7899F2D6}" destId="{078B3377-8B56-4706-AB7B-8E3391F2D71F}" srcOrd="3" destOrd="0" presId="urn:microsoft.com/office/officeart/2016/7/layout/BasicLinearProcessNumbered"/>
    <dgm:cxn modelId="{E998B040-DD5C-400F-8F25-E2EDC8348E12}" type="presParOf" srcId="{7EC485D3-B0D7-4D48-ABAF-B6027F43E9D1}" destId="{63DAEA7F-9283-400C-9DCD-9EF2A35785DC}" srcOrd="5" destOrd="0" presId="urn:microsoft.com/office/officeart/2016/7/layout/BasicLinearProcessNumbered"/>
    <dgm:cxn modelId="{784F557A-5973-4143-95D0-40447115FD65}" type="presParOf" srcId="{7EC485D3-B0D7-4D48-ABAF-B6027F43E9D1}" destId="{BB9D3727-FDBC-4B44-828E-3791629D7FCE}" srcOrd="6" destOrd="0" presId="urn:microsoft.com/office/officeart/2016/7/layout/BasicLinearProcessNumbered"/>
    <dgm:cxn modelId="{217474D3-D466-4D76-A5B9-1FC091A2107A}" type="presParOf" srcId="{BB9D3727-FDBC-4B44-828E-3791629D7FCE}" destId="{0C85BE62-6364-42B4-A3A5-8456C57E18A2}" srcOrd="0" destOrd="0" presId="urn:microsoft.com/office/officeart/2016/7/layout/BasicLinearProcessNumbered"/>
    <dgm:cxn modelId="{0C8E4535-14CD-43A4-BB38-D5778B2E77ED}" type="presParOf" srcId="{BB9D3727-FDBC-4B44-828E-3791629D7FCE}" destId="{E7FA356E-4D3D-4B59-AAB9-1C632AE3A4AE}" srcOrd="1" destOrd="0" presId="urn:microsoft.com/office/officeart/2016/7/layout/BasicLinearProcessNumbered"/>
    <dgm:cxn modelId="{C8D22A6D-AD9E-4D4E-AE62-84DE4AA1ED8B}" type="presParOf" srcId="{BB9D3727-FDBC-4B44-828E-3791629D7FCE}" destId="{D358DE99-A1B8-4390-8B58-52087FD92E4F}" srcOrd="2" destOrd="0" presId="urn:microsoft.com/office/officeart/2016/7/layout/BasicLinearProcessNumbered"/>
    <dgm:cxn modelId="{6AB1F197-58F6-44B2-B357-73988952842B}" type="presParOf" srcId="{BB9D3727-FDBC-4B44-828E-3791629D7FCE}" destId="{B1FABDEC-AD1D-45A4-A0B5-E41795D9A12C}"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9F2F2F-C300-4D52-8E28-F9E1498A3DCE}"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626507FA-238A-4E29-B2FE-A640BDB9A408}">
      <dgm:prSet custT="1"/>
      <dgm:spPr/>
      <dgm:t>
        <a:bodyPr/>
        <a:lstStyle/>
        <a:p>
          <a:r>
            <a:rPr lang="en-US" sz="2400" dirty="0"/>
            <a:t>God’s grace is extended to us while we are in our sins.</a:t>
          </a:r>
        </a:p>
      </dgm:t>
    </dgm:pt>
    <dgm:pt modelId="{81D4A095-203D-4273-987E-A1191EC0DFE5}" type="parTrans" cxnId="{C27722B0-57E7-48A2-8124-DC8170288BB3}">
      <dgm:prSet/>
      <dgm:spPr/>
      <dgm:t>
        <a:bodyPr/>
        <a:lstStyle/>
        <a:p>
          <a:endParaRPr lang="en-US"/>
        </a:p>
      </dgm:t>
    </dgm:pt>
    <dgm:pt modelId="{68ACF254-88A1-4CE7-9833-3D86FFD297F3}" type="sibTrans" cxnId="{C27722B0-57E7-48A2-8124-DC8170288BB3}">
      <dgm:prSet/>
      <dgm:spPr/>
      <dgm:t>
        <a:bodyPr/>
        <a:lstStyle/>
        <a:p>
          <a:endParaRPr lang="en-US"/>
        </a:p>
      </dgm:t>
    </dgm:pt>
    <dgm:pt modelId="{53512B40-6A1A-43CF-9151-18C9FD40EF3E}">
      <dgm:prSet custT="1"/>
      <dgm:spPr/>
      <dgm:t>
        <a:bodyPr/>
        <a:lstStyle/>
        <a:p>
          <a:r>
            <a:rPr lang="en-US" sz="2400" dirty="0"/>
            <a:t>Those who respond to God’s grace live </a:t>
          </a:r>
          <a:br>
            <a:rPr lang="en-US" sz="2400" dirty="0"/>
          </a:br>
          <a:r>
            <a:rPr lang="en-US" sz="2400" dirty="0"/>
            <a:t>out their lives in Christ </a:t>
          </a:r>
          <a:br>
            <a:rPr lang="en-US" sz="2400" dirty="0"/>
          </a:br>
          <a:r>
            <a:rPr lang="en-US" sz="2400" dirty="0"/>
            <a:t>(as Jesus Christ did)… with good works.</a:t>
          </a:r>
        </a:p>
      </dgm:t>
    </dgm:pt>
    <dgm:pt modelId="{1126F821-CA38-4110-81A7-CFC7B07FAC96}" type="parTrans" cxnId="{58C0E165-2A89-424D-8DBB-E4B7CAD581BB}">
      <dgm:prSet/>
      <dgm:spPr/>
      <dgm:t>
        <a:bodyPr/>
        <a:lstStyle/>
        <a:p>
          <a:endParaRPr lang="en-US"/>
        </a:p>
      </dgm:t>
    </dgm:pt>
    <dgm:pt modelId="{B4E13998-882C-41F0-96CC-A1914348476B}" type="sibTrans" cxnId="{58C0E165-2A89-424D-8DBB-E4B7CAD581BB}">
      <dgm:prSet/>
      <dgm:spPr/>
      <dgm:t>
        <a:bodyPr/>
        <a:lstStyle/>
        <a:p>
          <a:endParaRPr lang="en-US"/>
        </a:p>
      </dgm:t>
    </dgm:pt>
    <dgm:pt modelId="{256897A0-19B8-4F90-94CD-40143D06BF66}" type="pres">
      <dgm:prSet presAssocID="{D99F2F2F-C300-4D52-8E28-F9E1498A3DCE}" presName="Name0" presStyleCnt="0">
        <dgm:presLayoutVars>
          <dgm:dir/>
          <dgm:animLvl val="lvl"/>
          <dgm:resizeHandles val="exact"/>
        </dgm:presLayoutVars>
      </dgm:prSet>
      <dgm:spPr/>
    </dgm:pt>
    <dgm:pt modelId="{8A18326C-08E5-4927-8D44-474EA3D5DF0C}" type="pres">
      <dgm:prSet presAssocID="{53512B40-6A1A-43CF-9151-18C9FD40EF3E}" presName="boxAndChildren" presStyleCnt="0"/>
      <dgm:spPr/>
    </dgm:pt>
    <dgm:pt modelId="{65CE89F3-51DE-4B1C-A3B1-338B7588A327}" type="pres">
      <dgm:prSet presAssocID="{53512B40-6A1A-43CF-9151-18C9FD40EF3E}" presName="parentTextBox" presStyleLbl="node1" presStyleIdx="0" presStyleCnt="2" custScaleY="134346" custLinFactNeighborX="69792" custLinFactNeighborY="55430"/>
      <dgm:spPr/>
    </dgm:pt>
    <dgm:pt modelId="{97299F1E-F3A3-4AE4-8303-AB4E2F94EEA5}" type="pres">
      <dgm:prSet presAssocID="{68ACF254-88A1-4CE7-9833-3D86FFD297F3}" presName="sp" presStyleCnt="0"/>
      <dgm:spPr/>
    </dgm:pt>
    <dgm:pt modelId="{241D475E-2FE3-4F2B-BA82-1E9113CA4AD3}" type="pres">
      <dgm:prSet presAssocID="{626507FA-238A-4E29-B2FE-A640BDB9A408}" presName="arrowAndChildren" presStyleCnt="0"/>
      <dgm:spPr/>
    </dgm:pt>
    <dgm:pt modelId="{0A1DFFDE-5A57-435D-A8FA-A1D0C4A6EF76}" type="pres">
      <dgm:prSet presAssocID="{626507FA-238A-4E29-B2FE-A640BDB9A408}" presName="parentTextArrow" presStyleLbl="node1" presStyleIdx="1" presStyleCnt="2"/>
      <dgm:spPr/>
    </dgm:pt>
  </dgm:ptLst>
  <dgm:cxnLst>
    <dgm:cxn modelId="{7D50511E-6F12-4ABD-8691-6B1EEC9121C4}" type="presOf" srcId="{D99F2F2F-C300-4D52-8E28-F9E1498A3DCE}" destId="{256897A0-19B8-4F90-94CD-40143D06BF66}" srcOrd="0" destOrd="0" presId="urn:microsoft.com/office/officeart/2005/8/layout/process4"/>
    <dgm:cxn modelId="{58C0E165-2A89-424D-8DBB-E4B7CAD581BB}" srcId="{D99F2F2F-C300-4D52-8E28-F9E1498A3DCE}" destId="{53512B40-6A1A-43CF-9151-18C9FD40EF3E}" srcOrd="1" destOrd="0" parTransId="{1126F821-CA38-4110-81A7-CFC7B07FAC96}" sibTransId="{B4E13998-882C-41F0-96CC-A1914348476B}"/>
    <dgm:cxn modelId="{F2D7838B-0B1F-416C-808D-0663D34481AE}" type="presOf" srcId="{53512B40-6A1A-43CF-9151-18C9FD40EF3E}" destId="{65CE89F3-51DE-4B1C-A3B1-338B7588A327}" srcOrd="0" destOrd="0" presId="urn:microsoft.com/office/officeart/2005/8/layout/process4"/>
    <dgm:cxn modelId="{27F2E58C-4B3C-4467-B6AE-2DCF7F250336}" type="presOf" srcId="{626507FA-238A-4E29-B2FE-A640BDB9A408}" destId="{0A1DFFDE-5A57-435D-A8FA-A1D0C4A6EF76}" srcOrd="0" destOrd="0" presId="urn:microsoft.com/office/officeart/2005/8/layout/process4"/>
    <dgm:cxn modelId="{C27722B0-57E7-48A2-8124-DC8170288BB3}" srcId="{D99F2F2F-C300-4D52-8E28-F9E1498A3DCE}" destId="{626507FA-238A-4E29-B2FE-A640BDB9A408}" srcOrd="0" destOrd="0" parTransId="{81D4A095-203D-4273-987E-A1191EC0DFE5}" sibTransId="{68ACF254-88A1-4CE7-9833-3D86FFD297F3}"/>
    <dgm:cxn modelId="{A066B948-1835-41CF-BB24-C03AD2A8CFF5}" type="presParOf" srcId="{256897A0-19B8-4F90-94CD-40143D06BF66}" destId="{8A18326C-08E5-4927-8D44-474EA3D5DF0C}" srcOrd="0" destOrd="0" presId="urn:microsoft.com/office/officeart/2005/8/layout/process4"/>
    <dgm:cxn modelId="{73A417F1-0296-4DD0-BA98-EA7B8A9EF57A}" type="presParOf" srcId="{8A18326C-08E5-4927-8D44-474EA3D5DF0C}" destId="{65CE89F3-51DE-4B1C-A3B1-338B7588A327}" srcOrd="0" destOrd="0" presId="urn:microsoft.com/office/officeart/2005/8/layout/process4"/>
    <dgm:cxn modelId="{1D9EF23F-293D-4ABE-AD0F-AC94AD7B9803}" type="presParOf" srcId="{256897A0-19B8-4F90-94CD-40143D06BF66}" destId="{97299F1E-F3A3-4AE4-8303-AB4E2F94EEA5}" srcOrd="1" destOrd="0" presId="urn:microsoft.com/office/officeart/2005/8/layout/process4"/>
    <dgm:cxn modelId="{10B905D1-87E1-4DDD-8594-88243F24AE81}" type="presParOf" srcId="{256897A0-19B8-4F90-94CD-40143D06BF66}" destId="{241D475E-2FE3-4F2B-BA82-1E9113CA4AD3}" srcOrd="2" destOrd="0" presId="urn:microsoft.com/office/officeart/2005/8/layout/process4"/>
    <dgm:cxn modelId="{656EB54B-E6BB-4D60-AF5E-EE3F62BEACEE}" type="presParOf" srcId="{241D475E-2FE3-4F2B-BA82-1E9113CA4AD3}" destId="{0A1DFFDE-5A57-435D-A8FA-A1D0C4A6EF7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6D94B-277F-4D82-A069-74266CCA32F4}">
      <dsp:nvSpPr>
        <dsp:cNvPr id="0" name=""/>
        <dsp:cNvSpPr/>
      </dsp:nvSpPr>
      <dsp:spPr>
        <a:xfrm>
          <a:off x="0" y="2554488"/>
          <a:ext cx="5486400" cy="838440"/>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b="1" kern="1200" dirty="0"/>
            <a:t>Let’s read what the Bible says</a:t>
          </a:r>
          <a:endParaRPr lang="en-US" sz="3200" kern="1200" dirty="0"/>
        </a:p>
      </dsp:txBody>
      <dsp:txXfrm>
        <a:off x="0" y="2554488"/>
        <a:ext cx="5486400" cy="838440"/>
      </dsp:txXfrm>
    </dsp:sp>
    <dsp:sp modelId="{24750AFB-D81A-4605-B566-A5D48441D2BE}">
      <dsp:nvSpPr>
        <dsp:cNvPr id="0" name=""/>
        <dsp:cNvSpPr/>
      </dsp:nvSpPr>
      <dsp:spPr>
        <a:xfrm rot="10800000">
          <a:off x="0" y="1277544"/>
          <a:ext cx="5486400" cy="1289521"/>
        </a:xfrm>
        <a:prstGeom prst="upArrowCallout">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Others: we’re saved by grace but our salvation is dependent upon our good works.</a:t>
          </a:r>
        </a:p>
      </dsp:txBody>
      <dsp:txXfrm rot="10800000">
        <a:off x="0" y="1277544"/>
        <a:ext cx="5486400" cy="837892"/>
      </dsp:txXfrm>
    </dsp:sp>
    <dsp:sp modelId="{0A1DFFDE-5A57-435D-A8FA-A1D0C4A6EF76}">
      <dsp:nvSpPr>
        <dsp:cNvPr id="0" name=""/>
        <dsp:cNvSpPr/>
      </dsp:nvSpPr>
      <dsp:spPr>
        <a:xfrm rot="10800000">
          <a:off x="0" y="599"/>
          <a:ext cx="5486400" cy="1289521"/>
        </a:xfrm>
        <a:prstGeom prst="upArrowCallou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Some contend: our salvation </a:t>
          </a:r>
          <a:br>
            <a:rPr lang="en-US" sz="2400" kern="1200" dirty="0"/>
          </a:br>
          <a:r>
            <a:rPr lang="en-US" sz="2400" kern="1200" dirty="0"/>
            <a:t>is solely “grace alone”.</a:t>
          </a:r>
        </a:p>
      </dsp:txBody>
      <dsp:txXfrm rot="10800000">
        <a:off x="0" y="599"/>
        <a:ext cx="5486400" cy="837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0F824-FA23-463A-9ECB-94AF0BBB476F}">
      <dsp:nvSpPr>
        <dsp:cNvPr id="0" name=""/>
        <dsp:cNvSpPr/>
      </dsp:nvSpPr>
      <dsp:spPr>
        <a:xfrm>
          <a:off x="317" y="-4"/>
          <a:ext cx="1425894" cy="3188353"/>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168" tIns="0" rIns="111168" bIns="330200" numCol="1" spcCol="1270" anchor="t" anchorCtr="0">
          <a:noAutofit/>
        </a:bodyPr>
        <a:lstStyle/>
        <a:p>
          <a:pPr marL="0" lvl="0" indent="0" algn="ctr" defTabSz="1066800">
            <a:lnSpc>
              <a:spcPct val="90000"/>
            </a:lnSpc>
            <a:spcBef>
              <a:spcPct val="0"/>
            </a:spcBef>
            <a:spcAft>
              <a:spcPct val="35000"/>
            </a:spcAft>
            <a:buNone/>
          </a:pPr>
          <a:r>
            <a:rPr lang="en-US" sz="2400" b="0" i="0" kern="1200" dirty="0"/>
            <a:t>Saved by God’s grace, not our works</a:t>
          </a:r>
        </a:p>
      </dsp:txBody>
      <dsp:txXfrm>
        <a:off x="317" y="1211570"/>
        <a:ext cx="1425894" cy="1913012"/>
      </dsp:txXfrm>
    </dsp:sp>
    <dsp:sp modelId="{2BED863E-1A1D-4BBA-B2C7-7EB43E5EC573}">
      <dsp:nvSpPr>
        <dsp:cNvPr id="0" name=""/>
        <dsp:cNvSpPr/>
      </dsp:nvSpPr>
      <dsp:spPr>
        <a:xfrm>
          <a:off x="413826" y="295993"/>
          <a:ext cx="598875" cy="598875"/>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6691" tIns="12700" rIns="46691" bIns="12700" numCol="1" spcCol="1270" anchor="ctr" anchorCtr="0">
          <a:noAutofit/>
        </a:bodyPr>
        <a:lstStyle/>
        <a:p>
          <a:pPr marL="0" lvl="0" indent="0" algn="ctr" defTabSz="1244600">
            <a:lnSpc>
              <a:spcPct val="90000"/>
            </a:lnSpc>
            <a:spcBef>
              <a:spcPct val="0"/>
            </a:spcBef>
            <a:spcAft>
              <a:spcPct val="35000"/>
            </a:spcAft>
            <a:buNone/>
          </a:pPr>
          <a:r>
            <a:rPr lang="en-US" sz="2800" kern="1200"/>
            <a:t>1</a:t>
          </a:r>
        </a:p>
      </dsp:txBody>
      <dsp:txXfrm>
        <a:off x="501529" y="383696"/>
        <a:ext cx="423469" cy="423469"/>
      </dsp:txXfrm>
    </dsp:sp>
    <dsp:sp modelId="{4EE5A382-4141-40E1-9A16-3F7AC5EEA6D4}">
      <dsp:nvSpPr>
        <dsp:cNvPr id="0" name=""/>
        <dsp:cNvSpPr/>
      </dsp:nvSpPr>
      <dsp:spPr>
        <a:xfrm>
          <a:off x="317" y="2985067"/>
          <a:ext cx="1425894" cy="72"/>
        </a:xfrm>
        <a:prstGeom prst="rect">
          <a:avLst/>
        </a:prstGeom>
        <a:solidFill>
          <a:schemeClr val="accent5">
            <a:hueOff val="-1103764"/>
            <a:satOff val="4423"/>
            <a:lumOff val="959"/>
            <a:alphaOff val="0"/>
          </a:schemeClr>
        </a:solidFill>
        <a:ln w="25400" cap="flat" cmpd="sng" algn="ctr">
          <a:solidFill>
            <a:schemeClr val="accent5">
              <a:hueOff val="-1103764"/>
              <a:satOff val="4423"/>
              <a:lumOff val="95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C90469A-D255-4454-AE21-350E1DD1F6CD}">
      <dsp:nvSpPr>
        <dsp:cNvPr id="0" name=""/>
        <dsp:cNvSpPr/>
      </dsp:nvSpPr>
      <dsp:spPr>
        <a:xfrm>
          <a:off x="1568801" y="-4"/>
          <a:ext cx="1425894" cy="3188353"/>
        </a:xfrm>
        <a:prstGeom prst="rect">
          <a:avLst/>
        </a:prstGeom>
        <a:solidFill>
          <a:schemeClr val="accent5">
            <a:tint val="40000"/>
            <a:alpha val="90000"/>
            <a:hueOff val="-2685120"/>
            <a:satOff val="12063"/>
            <a:lumOff val="829"/>
            <a:alphaOff val="0"/>
          </a:schemeClr>
        </a:solidFill>
        <a:ln w="25400" cap="flat" cmpd="sng" algn="ctr">
          <a:solidFill>
            <a:schemeClr val="accent5">
              <a:tint val="40000"/>
              <a:alpha val="90000"/>
              <a:hueOff val="-2685120"/>
              <a:satOff val="12063"/>
              <a:lumOff val="82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168" tIns="0" rIns="111168" bIns="330200" numCol="1" spcCol="1270" anchor="t" anchorCtr="0">
          <a:noAutofit/>
        </a:bodyPr>
        <a:lstStyle/>
        <a:p>
          <a:pPr marL="0" lvl="0" indent="0" algn="ctr" defTabSz="1066800">
            <a:lnSpc>
              <a:spcPct val="90000"/>
            </a:lnSpc>
            <a:spcBef>
              <a:spcPct val="0"/>
            </a:spcBef>
            <a:spcAft>
              <a:spcPct val="35000"/>
            </a:spcAft>
            <a:buNone/>
          </a:pPr>
          <a:r>
            <a:rPr lang="en-US" sz="2400" b="0" i="0" kern="1200" dirty="0"/>
            <a:t>Made alive while dead in our sins</a:t>
          </a:r>
        </a:p>
      </dsp:txBody>
      <dsp:txXfrm>
        <a:off x="1568801" y="1211570"/>
        <a:ext cx="1425894" cy="1913012"/>
      </dsp:txXfrm>
    </dsp:sp>
    <dsp:sp modelId="{E5017864-A497-4096-A59E-47CCD300A012}">
      <dsp:nvSpPr>
        <dsp:cNvPr id="0" name=""/>
        <dsp:cNvSpPr/>
      </dsp:nvSpPr>
      <dsp:spPr>
        <a:xfrm>
          <a:off x="1982310" y="254587"/>
          <a:ext cx="598875" cy="598875"/>
        </a:xfrm>
        <a:prstGeom prst="ellipse">
          <a:avLst/>
        </a:prstGeom>
        <a:solidFill>
          <a:schemeClr val="accent5">
            <a:hueOff val="-2207528"/>
            <a:satOff val="8847"/>
            <a:lumOff val="1917"/>
            <a:alphaOff val="0"/>
          </a:schemeClr>
        </a:solidFill>
        <a:ln w="25400" cap="flat" cmpd="sng" algn="ctr">
          <a:solidFill>
            <a:schemeClr val="accent5">
              <a:hueOff val="-2207528"/>
              <a:satOff val="8847"/>
              <a:lumOff val="191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6691" tIns="12700" rIns="46691" bIns="12700" numCol="1" spcCol="1270" anchor="ctr" anchorCtr="0">
          <a:noAutofit/>
        </a:bodyPr>
        <a:lstStyle/>
        <a:p>
          <a:pPr marL="0" lvl="0" indent="0" algn="ctr" defTabSz="1244600">
            <a:lnSpc>
              <a:spcPct val="90000"/>
            </a:lnSpc>
            <a:spcBef>
              <a:spcPct val="0"/>
            </a:spcBef>
            <a:spcAft>
              <a:spcPct val="35000"/>
            </a:spcAft>
            <a:buNone/>
          </a:pPr>
          <a:r>
            <a:rPr lang="en-US" sz="2800" kern="1200"/>
            <a:t>2</a:t>
          </a:r>
        </a:p>
      </dsp:txBody>
      <dsp:txXfrm>
        <a:off x="2070013" y="342290"/>
        <a:ext cx="423469" cy="423469"/>
      </dsp:txXfrm>
    </dsp:sp>
    <dsp:sp modelId="{3876E28F-06D7-4A00-A0FD-74A2135E5869}">
      <dsp:nvSpPr>
        <dsp:cNvPr id="0" name=""/>
        <dsp:cNvSpPr/>
      </dsp:nvSpPr>
      <dsp:spPr>
        <a:xfrm>
          <a:off x="1568801" y="2985067"/>
          <a:ext cx="1425894" cy="72"/>
        </a:xfrm>
        <a:prstGeom prst="rect">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295EE7A-BF9A-4687-82EA-A35ECD7EB04B}">
      <dsp:nvSpPr>
        <dsp:cNvPr id="0" name=""/>
        <dsp:cNvSpPr/>
      </dsp:nvSpPr>
      <dsp:spPr>
        <a:xfrm>
          <a:off x="3137285" y="-4"/>
          <a:ext cx="1425894" cy="3188353"/>
        </a:xfrm>
        <a:prstGeom prst="rect">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168" tIns="0" rIns="111168" bIns="330200" numCol="1" spcCol="1270" anchor="t" anchorCtr="0">
          <a:noAutofit/>
        </a:bodyPr>
        <a:lstStyle/>
        <a:p>
          <a:pPr marL="0" lvl="0" indent="0" algn="ctr" defTabSz="1066800">
            <a:lnSpc>
              <a:spcPct val="90000"/>
            </a:lnSpc>
            <a:spcBef>
              <a:spcPct val="0"/>
            </a:spcBef>
            <a:spcAft>
              <a:spcPct val="35000"/>
            </a:spcAft>
            <a:buNone/>
          </a:pPr>
          <a:r>
            <a:rPr lang="en-US" sz="2400" b="0" i="0" kern="1200" dirty="0"/>
            <a:t> Not saved by works lest we boast</a:t>
          </a:r>
        </a:p>
      </dsp:txBody>
      <dsp:txXfrm>
        <a:off x="3137285" y="1211570"/>
        <a:ext cx="1425894" cy="1913012"/>
      </dsp:txXfrm>
    </dsp:sp>
    <dsp:sp modelId="{34F070B9-651B-4577-BE67-4E88D1355619}">
      <dsp:nvSpPr>
        <dsp:cNvPr id="0" name=""/>
        <dsp:cNvSpPr/>
      </dsp:nvSpPr>
      <dsp:spPr>
        <a:xfrm>
          <a:off x="3550794" y="238519"/>
          <a:ext cx="598875" cy="598875"/>
        </a:xfrm>
        <a:prstGeom prst="ellipse">
          <a:avLst/>
        </a:prstGeom>
        <a:solidFill>
          <a:schemeClr val="accent5">
            <a:hueOff val="-4415056"/>
            <a:satOff val="17694"/>
            <a:lumOff val="3835"/>
            <a:alphaOff val="0"/>
          </a:schemeClr>
        </a:solidFill>
        <a:ln w="25400" cap="flat" cmpd="sng" algn="ctr">
          <a:solidFill>
            <a:schemeClr val="accent5">
              <a:hueOff val="-4415056"/>
              <a:satOff val="17694"/>
              <a:lumOff val="383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6691" tIns="12700" rIns="46691" bIns="12700" numCol="1" spcCol="1270" anchor="ctr" anchorCtr="0">
          <a:noAutofit/>
        </a:bodyPr>
        <a:lstStyle/>
        <a:p>
          <a:pPr marL="0" lvl="0" indent="0" algn="ctr" defTabSz="1244600">
            <a:lnSpc>
              <a:spcPct val="90000"/>
            </a:lnSpc>
            <a:spcBef>
              <a:spcPct val="0"/>
            </a:spcBef>
            <a:spcAft>
              <a:spcPct val="35000"/>
            </a:spcAft>
            <a:buNone/>
          </a:pPr>
          <a:r>
            <a:rPr lang="en-US" sz="2800" kern="1200"/>
            <a:t>3</a:t>
          </a:r>
        </a:p>
      </dsp:txBody>
      <dsp:txXfrm>
        <a:off x="3638497" y="326222"/>
        <a:ext cx="423469" cy="423469"/>
      </dsp:txXfrm>
    </dsp:sp>
    <dsp:sp modelId="{C482AB81-0D2D-40FC-A0FB-B292550819D5}">
      <dsp:nvSpPr>
        <dsp:cNvPr id="0" name=""/>
        <dsp:cNvSpPr/>
      </dsp:nvSpPr>
      <dsp:spPr>
        <a:xfrm>
          <a:off x="3137285" y="2985067"/>
          <a:ext cx="1425894" cy="72"/>
        </a:xfrm>
        <a:prstGeom prst="rect">
          <a:avLst/>
        </a:prstGeom>
        <a:solidFill>
          <a:schemeClr val="accent5">
            <a:hueOff val="-5518820"/>
            <a:satOff val="22117"/>
            <a:lumOff val="4793"/>
            <a:alphaOff val="0"/>
          </a:schemeClr>
        </a:solidFill>
        <a:ln w="25400" cap="flat" cmpd="sng" algn="ctr">
          <a:solidFill>
            <a:schemeClr val="accent5">
              <a:hueOff val="-5518820"/>
              <a:satOff val="22117"/>
              <a:lumOff val="479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C85BE62-6364-42B4-A3A5-8456C57E18A2}">
      <dsp:nvSpPr>
        <dsp:cNvPr id="0" name=""/>
        <dsp:cNvSpPr/>
      </dsp:nvSpPr>
      <dsp:spPr>
        <a:xfrm>
          <a:off x="4705768" y="-4"/>
          <a:ext cx="1425894" cy="3188353"/>
        </a:xfrm>
        <a:prstGeom prst="rect">
          <a:avLst/>
        </a:prstGeom>
        <a:solidFill>
          <a:schemeClr val="accent5">
            <a:tint val="40000"/>
            <a:alpha val="90000"/>
            <a:hueOff val="-8055361"/>
            <a:satOff val="36190"/>
            <a:lumOff val="2488"/>
            <a:alphaOff val="0"/>
          </a:schemeClr>
        </a:solidFill>
        <a:ln w="25400" cap="flat" cmpd="sng" algn="ctr">
          <a:solidFill>
            <a:schemeClr val="accent5">
              <a:tint val="40000"/>
              <a:alpha val="90000"/>
              <a:hueOff val="-8055361"/>
              <a:satOff val="36190"/>
              <a:lumOff val="24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168" tIns="0" rIns="111168" bIns="330200" numCol="1" spcCol="1270" anchor="t" anchorCtr="0">
          <a:noAutofit/>
        </a:bodyPr>
        <a:lstStyle/>
        <a:p>
          <a:pPr marL="0" lvl="0" indent="0" algn="ctr" defTabSz="1022350">
            <a:lnSpc>
              <a:spcPct val="90000"/>
            </a:lnSpc>
            <a:spcBef>
              <a:spcPct val="0"/>
            </a:spcBef>
            <a:spcAft>
              <a:spcPct val="35000"/>
            </a:spcAft>
            <a:buNone/>
          </a:pPr>
          <a:r>
            <a:rPr lang="en-US" sz="2300" b="0" i="0" kern="1200" dirty="0"/>
            <a:t>Not saved by our works but by God’s purpose</a:t>
          </a:r>
        </a:p>
      </dsp:txBody>
      <dsp:txXfrm>
        <a:off x="4705768" y="1211570"/>
        <a:ext cx="1425894" cy="1913012"/>
      </dsp:txXfrm>
    </dsp:sp>
    <dsp:sp modelId="{E7FA356E-4D3D-4B59-AAB9-1C632AE3A4AE}">
      <dsp:nvSpPr>
        <dsp:cNvPr id="0" name=""/>
        <dsp:cNvSpPr/>
      </dsp:nvSpPr>
      <dsp:spPr>
        <a:xfrm>
          <a:off x="5119278" y="230854"/>
          <a:ext cx="598875" cy="598875"/>
        </a:xfrm>
        <a:prstGeom prst="ellipse">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6691" tIns="12700" rIns="46691" bIns="12700" numCol="1" spcCol="1270" anchor="ctr" anchorCtr="0">
          <a:noAutofit/>
        </a:bodyPr>
        <a:lstStyle/>
        <a:p>
          <a:pPr marL="0" lvl="0" indent="0" algn="ctr" defTabSz="1244600">
            <a:lnSpc>
              <a:spcPct val="90000"/>
            </a:lnSpc>
            <a:spcBef>
              <a:spcPct val="0"/>
            </a:spcBef>
            <a:spcAft>
              <a:spcPct val="35000"/>
            </a:spcAft>
            <a:buNone/>
          </a:pPr>
          <a:r>
            <a:rPr lang="en-US" sz="2800" kern="1200"/>
            <a:t>4</a:t>
          </a:r>
        </a:p>
      </dsp:txBody>
      <dsp:txXfrm>
        <a:off x="5206981" y="318557"/>
        <a:ext cx="423469" cy="423469"/>
      </dsp:txXfrm>
    </dsp:sp>
    <dsp:sp modelId="{D358DE99-A1B8-4390-8B58-52087FD92E4F}">
      <dsp:nvSpPr>
        <dsp:cNvPr id="0" name=""/>
        <dsp:cNvSpPr/>
      </dsp:nvSpPr>
      <dsp:spPr>
        <a:xfrm>
          <a:off x="4705768" y="2985067"/>
          <a:ext cx="1425894" cy="72"/>
        </a:xfrm>
        <a:prstGeom prst="rect">
          <a:avLst/>
        </a:prstGeom>
        <a:solidFill>
          <a:schemeClr val="accent5">
            <a:hueOff val="-7726349"/>
            <a:satOff val="30964"/>
            <a:lumOff val="6711"/>
            <a:alphaOff val="0"/>
          </a:schemeClr>
        </a:solidFill>
        <a:ln w="25400" cap="flat" cmpd="sng" algn="ctr">
          <a:solidFill>
            <a:schemeClr val="accent5">
              <a:hueOff val="-7726349"/>
              <a:satOff val="30964"/>
              <a:lumOff val="671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288DFCA-2666-4043-9AAE-63C5EB532B89}">
      <dsp:nvSpPr>
        <dsp:cNvPr id="0" name=""/>
        <dsp:cNvSpPr/>
      </dsp:nvSpPr>
      <dsp:spPr>
        <a:xfrm>
          <a:off x="6274570" y="-4"/>
          <a:ext cx="1859779" cy="3263512"/>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1168" tIns="0" rIns="111168" bIns="330200" numCol="1" spcCol="1270" anchor="t" anchorCtr="0">
          <a:noAutofit/>
        </a:bodyPr>
        <a:lstStyle/>
        <a:p>
          <a:pPr marL="0" lvl="0" indent="0" algn="ctr" defTabSz="933450">
            <a:lnSpc>
              <a:spcPct val="90000"/>
            </a:lnSpc>
            <a:spcBef>
              <a:spcPct val="0"/>
            </a:spcBef>
            <a:spcAft>
              <a:spcPct val="35000"/>
            </a:spcAft>
            <a:buNone/>
          </a:pPr>
          <a:r>
            <a:rPr lang="en-US" sz="2100" b="0" i="0" kern="1200" dirty="0"/>
            <a:t>Righteousness</a:t>
          </a:r>
          <a:r>
            <a:rPr lang="en-US" sz="2000" b="0" i="0" kern="1200" dirty="0"/>
            <a:t> </a:t>
          </a:r>
          <a:r>
            <a:rPr lang="en-US" sz="2400" b="0" i="0" kern="1200" dirty="0"/>
            <a:t>comes by grace, not the law</a:t>
          </a:r>
        </a:p>
      </dsp:txBody>
      <dsp:txXfrm>
        <a:off x="6274570" y="1240130"/>
        <a:ext cx="1859779" cy="1958107"/>
      </dsp:txXfrm>
    </dsp:sp>
    <dsp:sp modelId="{746DA878-9444-41CA-AE4D-C6D341B2113C}">
      <dsp:nvSpPr>
        <dsp:cNvPr id="0" name=""/>
        <dsp:cNvSpPr/>
      </dsp:nvSpPr>
      <dsp:spPr>
        <a:xfrm>
          <a:off x="6904704" y="268433"/>
          <a:ext cx="598875" cy="598875"/>
        </a:xfrm>
        <a:prstGeom prst="ellipse">
          <a:avLst/>
        </a:prstGeom>
        <a:solidFill>
          <a:schemeClr val="accent5">
            <a:hueOff val="-8830112"/>
            <a:satOff val="35388"/>
            <a:lumOff val="7669"/>
            <a:alphaOff val="0"/>
          </a:schemeClr>
        </a:solidFill>
        <a:ln w="25400" cap="flat" cmpd="sng" algn="ctr">
          <a:solidFill>
            <a:schemeClr val="accent5">
              <a:hueOff val="-8830112"/>
              <a:satOff val="35388"/>
              <a:lumOff val="766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46691" tIns="12700" rIns="46691" bIns="12700" numCol="1" spcCol="1270" anchor="ctr" anchorCtr="0">
          <a:noAutofit/>
        </a:bodyPr>
        <a:lstStyle/>
        <a:p>
          <a:pPr marL="0" lvl="0" indent="0" algn="ctr" defTabSz="1244600">
            <a:lnSpc>
              <a:spcPct val="90000"/>
            </a:lnSpc>
            <a:spcBef>
              <a:spcPct val="0"/>
            </a:spcBef>
            <a:spcAft>
              <a:spcPct val="35000"/>
            </a:spcAft>
            <a:buNone/>
          </a:pPr>
          <a:r>
            <a:rPr lang="en-US" sz="2800" kern="1200"/>
            <a:t>5</a:t>
          </a:r>
        </a:p>
      </dsp:txBody>
      <dsp:txXfrm>
        <a:off x="6992407" y="356136"/>
        <a:ext cx="423469" cy="423469"/>
      </dsp:txXfrm>
    </dsp:sp>
    <dsp:sp modelId="{6FA5939D-A808-4C13-AE43-439074E5F1E4}">
      <dsp:nvSpPr>
        <dsp:cNvPr id="0" name=""/>
        <dsp:cNvSpPr/>
      </dsp:nvSpPr>
      <dsp:spPr>
        <a:xfrm>
          <a:off x="6491195" y="3022647"/>
          <a:ext cx="1425894" cy="72"/>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0F824-FA23-463A-9ECB-94AF0BBB476F}">
      <dsp:nvSpPr>
        <dsp:cNvPr id="0" name=""/>
        <dsp:cNvSpPr/>
      </dsp:nvSpPr>
      <dsp:spPr>
        <a:xfrm>
          <a:off x="2383" y="0"/>
          <a:ext cx="1890600" cy="297536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7399" tIns="0" rIns="147399" bIns="330200" numCol="1" spcCol="1270" anchor="t" anchorCtr="0">
          <a:noAutofit/>
        </a:bodyPr>
        <a:lstStyle/>
        <a:p>
          <a:pPr marL="0" lvl="0" indent="0" algn="ctr" defTabSz="1066800">
            <a:lnSpc>
              <a:spcPct val="90000"/>
            </a:lnSpc>
            <a:spcBef>
              <a:spcPct val="0"/>
            </a:spcBef>
            <a:spcAft>
              <a:spcPct val="35000"/>
            </a:spcAft>
            <a:buNone/>
          </a:pPr>
          <a:r>
            <a:rPr lang="en-US" sz="2400" b="0" i="0" kern="1200" dirty="0"/>
            <a:t>Believers careful to engage in good works</a:t>
          </a:r>
        </a:p>
      </dsp:txBody>
      <dsp:txXfrm>
        <a:off x="2383" y="1130639"/>
        <a:ext cx="1890600" cy="1785220"/>
      </dsp:txXfrm>
    </dsp:sp>
    <dsp:sp modelId="{2BED863E-1A1D-4BBA-B2C7-7EB43E5EC573}">
      <dsp:nvSpPr>
        <dsp:cNvPr id="0" name=""/>
        <dsp:cNvSpPr/>
      </dsp:nvSpPr>
      <dsp:spPr>
        <a:xfrm>
          <a:off x="550657" y="120348"/>
          <a:ext cx="794052" cy="794052"/>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1907" tIns="12700" rIns="61907"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endParaRPr lang="en-US" sz="3800" kern="1200" dirty="0"/>
        </a:p>
      </dsp:txBody>
      <dsp:txXfrm>
        <a:off x="666943" y="236634"/>
        <a:ext cx="561480" cy="561480"/>
      </dsp:txXfrm>
    </dsp:sp>
    <dsp:sp modelId="{4EE5A382-4141-40E1-9A16-3F7AC5EEA6D4}">
      <dsp:nvSpPr>
        <dsp:cNvPr id="0" name=""/>
        <dsp:cNvSpPr/>
      </dsp:nvSpPr>
      <dsp:spPr>
        <a:xfrm>
          <a:off x="2383" y="2975300"/>
          <a:ext cx="1890600" cy="72"/>
        </a:xfrm>
        <a:prstGeom prst="rect">
          <a:avLst/>
        </a:prstGeom>
        <a:solidFill>
          <a:schemeClr val="accent5">
            <a:hueOff val="-1419125"/>
            <a:satOff val="5687"/>
            <a:lumOff val="1233"/>
            <a:alphaOff val="0"/>
          </a:schemeClr>
        </a:solidFill>
        <a:ln w="25400" cap="flat" cmpd="sng" algn="ctr">
          <a:solidFill>
            <a:schemeClr val="accent5">
              <a:hueOff val="-1419125"/>
              <a:satOff val="5687"/>
              <a:lumOff val="123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C90469A-D255-4454-AE21-350E1DD1F6CD}">
      <dsp:nvSpPr>
        <dsp:cNvPr id="0" name=""/>
        <dsp:cNvSpPr/>
      </dsp:nvSpPr>
      <dsp:spPr>
        <a:xfrm>
          <a:off x="2082044" y="2"/>
          <a:ext cx="1890600" cy="2975367"/>
        </a:xfrm>
        <a:prstGeom prst="rect">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7399" tIns="0" rIns="147399" bIns="330200" numCol="1" spcCol="1270" anchor="t" anchorCtr="0">
          <a:noAutofit/>
        </a:bodyPr>
        <a:lstStyle/>
        <a:p>
          <a:pPr marL="0" lvl="0" indent="0" algn="ctr" defTabSz="1066800">
            <a:lnSpc>
              <a:spcPct val="90000"/>
            </a:lnSpc>
            <a:spcBef>
              <a:spcPct val="0"/>
            </a:spcBef>
            <a:spcAft>
              <a:spcPct val="35000"/>
            </a:spcAft>
            <a:buNone/>
          </a:pPr>
          <a:r>
            <a:rPr lang="en-US" sz="2400" b="0" i="0" kern="1200" dirty="0"/>
            <a:t>Believers created for good works</a:t>
          </a:r>
        </a:p>
      </dsp:txBody>
      <dsp:txXfrm>
        <a:off x="2082044" y="1130641"/>
        <a:ext cx="1890600" cy="1785220"/>
      </dsp:txXfrm>
    </dsp:sp>
    <dsp:sp modelId="{E5017864-A497-4096-A59E-47CCD300A012}">
      <dsp:nvSpPr>
        <dsp:cNvPr id="0" name=""/>
        <dsp:cNvSpPr/>
      </dsp:nvSpPr>
      <dsp:spPr>
        <a:xfrm>
          <a:off x="2630318" y="120348"/>
          <a:ext cx="794052" cy="794052"/>
        </a:xfrm>
        <a:prstGeom prst="ellipse">
          <a:avLst/>
        </a:prstGeom>
        <a:solidFill>
          <a:schemeClr val="accent5">
            <a:hueOff val="-2838251"/>
            <a:satOff val="11375"/>
            <a:lumOff val="2465"/>
            <a:alphaOff val="0"/>
          </a:schemeClr>
        </a:solidFill>
        <a:ln w="25400" cap="flat" cmpd="sng" algn="ctr">
          <a:solidFill>
            <a:schemeClr val="accent5">
              <a:hueOff val="-2838251"/>
              <a:satOff val="11375"/>
              <a:lumOff val="246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1907" tIns="12700" rIns="61907"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746604" y="236634"/>
        <a:ext cx="561480" cy="561480"/>
      </dsp:txXfrm>
    </dsp:sp>
    <dsp:sp modelId="{3876E28F-06D7-4A00-A0FD-74A2135E5869}">
      <dsp:nvSpPr>
        <dsp:cNvPr id="0" name=""/>
        <dsp:cNvSpPr/>
      </dsp:nvSpPr>
      <dsp:spPr>
        <a:xfrm>
          <a:off x="2082044" y="2975300"/>
          <a:ext cx="1890600" cy="72"/>
        </a:xfrm>
        <a:prstGeom prst="rect">
          <a:avLst/>
        </a:prstGeom>
        <a:solidFill>
          <a:schemeClr val="accent5">
            <a:hueOff val="-4257376"/>
            <a:satOff val="17062"/>
            <a:lumOff val="3698"/>
            <a:alphaOff val="0"/>
          </a:schemeClr>
        </a:solidFill>
        <a:ln w="25400" cap="flat" cmpd="sng" algn="ctr">
          <a:solidFill>
            <a:schemeClr val="accent5">
              <a:hueOff val="-4257376"/>
              <a:satOff val="17062"/>
              <a:lumOff val="369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295EE7A-BF9A-4687-82EA-A35ECD7EB04B}">
      <dsp:nvSpPr>
        <dsp:cNvPr id="0" name=""/>
        <dsp:cNvSpPr/>
      </dsp:nvSpPr>
      <dsp:spPr>
        <a:xfrm>
          <a:off x="4161705" y="2"/>
          <a:ext cx="1890600" cy="2975367"/>
        </a:xfrm>
        <a:prstGeom prst="rect">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7399" tIns="0" rIns="147399" bIns="330200" numCol="1" spcCol="1270" anchor="t" anchorCtr="0">
          <a:noAutofit/>
        </a:bodyPr>
        <a:lstStyle/>
        <a:p>
          <a:pPr marL="0" lvl="0" indent="0" algn="ctr" defTabSz="1066800">
            <a:lnSpc>
              <a:spcPct val="90000"/>
            </a:lnSpc>
            <a:spcBef>
              <a:spcPct val="0"/>
            </a:spcBef>
            <a:spcAft>
              <a:spcPct val="35000"/>
            </a:spcAft>
            <a:buNone/>
          </a:pPr>
          <a:r>
            <a:rPr lang="en-US" sz="2400" b="0" i="0" kern="1200" dirty="0"/>
            <a:t> believers work out their salvation</a:t>
          </a:r>
        </a:p>
      </dsp:txBody>
      <dsp:txXfrm>
        <a:off x="4161705" y="1130641"/>
        <a:ext cx="1890600" cy="1785220"/>
      </dsp:txXfrm>
    </dsp:sp>
    <dsp:sp modelId="{34F070B9-651B-4577-BE67-4E88D1355619}">
      <dsp:nvSpPr>
        <dsp:cNvPr id="0" name=""/>
        <dsp:cNvSpPr/>
      </dsp:nvSpPr>
      <dsp:spPr>
        <a:xfrm>
          <a:off x="4709979" y="120348"/>
          <a:ext cx="794052" cy="794052"/>
        </a:xfrm>
        <a:prstGeom prst="ellipse">
          <a:avLst/>
        </a:prstGeom>
        <a:solidFill>
          <a:schemeClr val="accent5">
            <a:hueOff val="-5676501"/>
            <a:satOff val="22749"/>
            <a:lumOff val="4930"/>
            <a:alphaOff val="0"/>
          </a:schemeClr>
        </a:solidFill>
        <a:ln w="25400" cap="flat" cmpd="sng" algn="ctr">
          <a:solidFill>
            <a:schemeClr val="accent5">
              <a:hueOff val="-5676501"/>
              <a:satOff val="22749"/>
              <a:lumOff val="493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1907" tIns="12700" rIns="61907"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826265" y="236634"/>
        <a:ext cx="561480" cy="561480"/>
      </dsp:txXfrm>
    </dsp:sp>
    <dsp:sp modelId="{C482AB81-0D2D-40FC-A0FB-B292550819D5}">
      <dsp:nvSpPr>
        <dsp:cNvPr id="0" name=""/>
        <dsp:cNvSpPr/>
      </dsp:nvSpPr>
      <dsp:spPr>
        <a:xfrm>
          <a:off x="4161705" y="2975300"/>
          <a:ext cx="1890600" cy="72"/>
        </a:xfrm>
        <a:prstGeom prst="rect">
          <a:avLst/>
        </a:prstGeom>
        <a:solidFill>
          <a:schemeClr val="accent5">
            <a:hueOff val="-7095626"/>
            <a:satOff val="28436"/>
            <a:lumOff val="6163"/>
            <a:alphaOff val="0"/>
          </a:schemeClr>
        </a:solidFill>
        <a:ln w="25400" cap="flat" cmpd="sng" algn="ctr">
          <a:solidFill>
            <a:schemeClr val="accent5">
              <a:hueOff val="-7095626"/>
              <a:satOff val="28436"/>
              <a:lumOff val="616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C85BE62-6364-42B4-A3A5-8456C57E18A2}">
      <dsp:nvSpPr>
        <dsp:cNvPr id="0" name=""/>
        <dsp:cNvSpPr/>
      </dsp:nvSpPr>
      <dsp:spPr>
        <a:xfrm>
          <a:off x="6241366" y="2"/>
          <a:ext cx="1890600" cy="2975367"/>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7399" tIns="0" rIns="147399" bIns="330200" numCol="1" spcCol="1270" anchor="t" anchorCtr="0">
          <a:noAutofit/>
        </a:bodyPr>
        <a:lstStyle/>
        <a:p>
          <a:pPr marL="0" lvl="0" indent="0" algn="ctr" defTabSz="1022350">
            <a:lnSpc>
              <a:spcPct val="90000"/>
            </a:lnSpc>
            <a:spcBef>
              <a:spcPct val="0"/>
            </a:spcBef>
            <a:spcAft>
              <a:spcPct val="35000"/>
            </a:spcAft>
            <a:buNone/>
          </a:pPr>
          <a:r>
            <a:rPr lang="en-US" sz="2300" b="0" i="0" kern="1200" dirty="0"/>
            <a:t>God purified people, zealous for good works</a:t>
          </a:r>
        </a:p>
      </dsp:txBody>
      <dsp:txXfrm>
        <a:off x="6241366" y="1130641"/>
        <a:ext cx="1890600" cy="1785220"/>
      </dsp:txXfrm>
    </dsp:sp>
    <dsp:sp modelId="{E7FA356E-4D3D-4B59-AAB9-1C632AE3A4AE}">
      <dsp:nvSpPr>
        <dsp:cNvPr id="0" name=""/>
        <dsp:cNvSpPr/>
      </dsp:nvSpPr>
      <dsp:spPr>
        <a:xfrm>
          <a:off x="6789640" y="120348"/>
          <a:ext cx="794052" cy="794052"/>
        </a:xfrm>
        <a:prstGeom prst="ellipse">
          <a:avLst/>
        </a:prstGeom>
        <a:solidFill>
          <a:schemeClr val="accent5">
            <a:hueOff val="-8514751"/>
            <a:satOff val="34124"/>
            <a:lumOff val="7395"/>
            <a:alphaOff val="0"/>
          </a:schemeClr>
        </a:solidFill>
        <a:ln w="25400" cap="flat" cmpd="sng" algn="ctr">
          <a:solidFill>
            <a:schemeClr val="accent5">
              <a:hueOff val="-8514751"/>
              <a:satOff val="34124"/>
              <a:lumOff val="739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61907" tIns="12700" rIns="61907"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6905926" y="236634"/>
        <a:ext cx="561480" cy="561480"/>
      </dsp:txXfrm>
    </dsp:sp>
    <dsp:sp modelId="{D358DE99-A1B8-4390-8B58-52087FD92E4F}">
      <dsp:nvSpPr>
        <dsp:cNvPr id="0" name=""/>
        <dsp:cNvSpPr/>
      </dsp:nvSpPr>
      <dsp:spPr>
        <a:xfrm>
          <a:off x="6241366" y="2975300"/>
          <a:ext cx="1890600" cy="72"/>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CE89F3-51DE-4B1C-A3B1-338B7588A327}">
      <dsp:nvSpPr>
        <dsp:cNvPr id="0" name=""/>
        <dsp:cNvSpPr/>
      </dsp:nvSpPr>
      <dsp:spPr>
        <a:xfrm>
          <a:off x="0" y="1804087"/>
          <a:ext cx="5486400" cy="158944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Those who respond to God’s grace live </a:t>
          </a:r>
          <a:br>
            <a:rPr lang="en-US" sz="2400" kern="1200" dirty="0"/>
          </a:br>
          <a:r>
            <a:rPr lang="en-US" sz="2400" kern="1200" dirty="0"/>
            <a:t>out their lives in Christ </a:t>
          </a:r>
          <a:br>
            <a:rPr lang="en-US" sz="2400" kern="1200" dirty="0"/>
          </a:br>
          <a:r>
            <a:rPr lang="en-US" sz="2400" kern="1200" dirty="0"/>
            <a:t>(as Jesus Christ did)… with good works.</a:t>
          </a:r>
        </a:p>
      </dsp:txBody>
      <dsp:txXfrm>
        <a:off x="0" y="1804087"/>
        <a:ext cx="5486400" cy="1589441"/>
      </dsp:txXfrm>
    </dsp:sp>
    <dsp:sp modelId="{0A1DFFDE-5A57-435D-A8FA-A1D0C4A6EF76}">
      <dsp:nvSpPr>
        <dsp:cNvPr id="0" name=""/>
        <dsp:cNvSpPr/>
      </dsp:nvSpPr>
      <dsp:spPr>
        <a:xfrm rot="10800000">
          <a:off x="0" y="1116"/>
          <a:ext cx="5486400" cy="1819600"/>
        </a:xfrm>
        <a:prstGeom prst="upArrowCallout">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God’s grace is extended to us while we are in our sins.</a:t>
          </a:r>
        </a:p>
      </dsp:txBody>
      <dsp:txXfrm rot="10800000">
        <a:off x="0" y="1116"/>
        <a:ext cx="5486400" cy="11823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34CF88-87AF-4363-A8D6-98E44B9C0496}" type="datetimeFigureOut">
              <a:rPr lang="en-US" smtClean="0"/>
              <a:t>2/23/2019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EF59F-E0B6-4A83-9298-94181A243FA1}" type="slidenum">
              <a:rPr lang="en-US" smtClean="0"/>
              <a:t>‹#›</a:t>
            </a:fld>
            <a:endParaRPr lang="en-US"/>
          </a:p>
        </p:txBody>
      </p:sp>
    </p:spTree>
    <p:extLst>
      <p:ext uri="{BB962C8B-B14F-4D97-AF65-F5344CB8AC3E}">
        <p14:creationId xmlns:p14="http://schemas.microsoft.com/office/powerpoint/2010/main" val="266537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EF59F-E0B6-4A83-9298-94181A243FA1}" type="slidenum">
              <a:rPr lang="en-US" smtClean="0"/>
              <a:t>4</a:t>
            </a:fld>
            <a:endParaRPr lang="en-US"/>
          </a:p>
        </p:txBody>
      </p:sp>
    </p:spTree>
    <p:extLst>
      <p:ext uri="{BB962C8B-B14F-4D97-AF65-F5344CB8AC3E}">
        <p14:creationId xmlns:p14="http://schemas.microsoft.com/office/powerpoint/2010/main" val="3544165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EF59F-E0B6-4A83-9298-94181A243FA1}" type="slidenum">
              <a:rPr lang="en-US" smtClean="0"/>
              <a:t>14</a:t>
            </a:fld>
            <a:endParaRPr lang="en-US"/>
          </a:p>
        </p:txBody>
      </p:sp>
    </p:spTree>
    <p:extLst>
      <p:ext uri="{BB962C8B-B14F-4D97-AF65-F5344CB8AC3E}">
        <p14:creationId xmlns:p14="http://schemas.microsoft.com/office/powerpoint/2010/main" val="122010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EF59F-E0B6-4A83-9298-94181A243FA1}" type="slidenum">
              <a:rPr lang="en-US" smtClean="0"/>
              <a:t>15</a:t>
            </a:fld>
            <a:endParaRPr lang="en-US"/>
          </a:p>
        </p:txBody>
      </p:sp>
    </p:spTree>
    <p:extLst>
      <p:ext uri="{BB962C8B-B14F-4D97-AF65-F5344CB8AC3E}">
        <p14:creationId xmlns:p14="http://schemas.microsoft.com/office/powerpoint/2010/main" val="329066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EF59F-E0B6-4A83-9298-94181A243FA1}" type="slidenum">
              <a:rPr lang="en-US" smtClean="0"/>
              <a:t>5</a:t>
            </a:fld>
            <a:endParaRPr lang="en-US"/>
          </a:p>
        </p:txBody>
      </p:sp>
    </p:spTree>
    <p:extLst>
      <p:ext uri="{BB962C8B-B14F-4D97-AF65-F5344CB8AC3E}">
        <p14:creationId xmlns:p14="http://schemas.microsoft.com/office/powerpoint/2010/main" val="2465690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EF59F-E0B6-4A83-9298-94181A243FA1}" type="slidenum">
              <a:rPr lang="en-US" smtClean="0"/>
              <a:t>6</a:t>
            </a:fld>
            <a:endParaRPr lang="en-US"/>
          </a:p>
        </p:txBody>
      </p:sp>
    </p:spTree>
    <p:extLst>
      <p:ext uri="{BB962C8B-B14F-4D97-AF65-F5344CB8AC3E}">
        <p14:creationId xmlns:p14="http://schemas.microsoft.com/office/powerpoint/2010/main" val="2258020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EF59F-E0B6-4A83-9298-94181A243FA1}" type="slidenum">
              <a:rPr lang="en-US" smtClean="0"/>
              <a:t>7</a:t>
            </a:fld>
            <a:endParaRPr lang="en-US"/>
          </a:p>
        </p:txBody>
      </p:sp>
    </p:spTree>
    <p:extLst>
      <p:ext uri="{BB962C8B-B14F-4D97-AF65-F5344CB8AC3E}">
        <p14:creationId xmlns:p14="http://schemas.microsoft.com/office/powerpoint/2010/main" val="1895346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EF59F-E0B6-4A83-9298-94181A243FA1}" type="slidenum">
              <a:rPr lang="en-US" smtClean="0"/>
              <a:t>8</a:t>
            </a:fld>
            <a:endParaRPr lang="en-US"/>
          </a:p>
        </p:txBody>
      </p:sp>
    </p:spTree>
    <p:extLst>
      <p:ext uri="{BB962C8B-B14F-4D97-AF65-F5344CB8AC3E}">
        <p14:creationId xmlns:p14="http://schemas.microsoft.com/office/powerpoint/2010/main" val="818288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EF59F-E0B6-4A83-9298-94181A243FA1}" type="slidenum">
              <a:rPr lang="en-US" smtClean="0"/>
              <a:t>9</a:t>
            </a:fld>
            <a:endParaRPr lang="en-US"/>
          </a:p>
        </p:txBody>
      </p:sp>
    </p:spTree>
    <p:extLst>
      <p:ext uri="{BB962C8B-B14F-4D97-AF65-F5344CB8AC3E}">
        <p14:creationId xmlns:p14="http://schemas.microsoft.com/office/powerpoint/2010/main" val="142025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EF59F-E0B6-4A83-9298-94181A243FA1}" type="slidenum">
              <a:rPr lang="en-US" smtClean="0"/>
              <a:t>11</a:t>
            </a:fld>
            <a:endParaRPr lang="en-US"/>
          </a:p>
        </p:txBody>
      </p:sp>
    </p:spTree>
    <p:extLst>
      <p:ext uri="{BB962C8B-B14F-4D97-AF65-F5344CB8AC3E}">
        <p14:creationId xmlns:p14="http://schemas.microsoft.com/office/powerpoint/2010/main" val="3254799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EF59F-E0B6-4A83-9298-94181A243FA1}" type="slidenum">
              <a:rPr lang="en-US" smtClean="0"/>
              <a:t>12</a:t>
            </a:fld>
            <a:endParaRPr lang="en-US"/>
          </a:p>
        </p:txBody>
      </p:sp>
    </p:spTree>
    <p:extLst>
      <p:ext uri="{BB962C8B-B14F-4D97-AF65-F5344CB8AC3E}">
        <p14:creationId xmlns:p14="http://schemas.microsoft.com/office/powerpoint/2010/main" val="25214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CEF59F-E0B6-4A83-9298-94181A243FA1}" type="slidenum">
              <a:rPr lang="en-US" smtClean="0"/>
              <a:t>13</a:t>
            </a:fld>
            <a:endParaRPr lang="en-US"/>
          </a:p>
        </p:txBody>
      </p:sp>
    </p:spTree>
    <p:extLst>
      <p:ext uri="{BB962C8B-B14F-4D97-AF65-F5344CB8AC3E}">
        <p14:creationId xmlns:p14="http://schemas.microsoft.com/office/powerpoint/2010/main" val="2853251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826AD8-0592-4A6F-961A-C09B6F765145}"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49228-EE62-4B93-B5C1-4913CDB502BB}" type="slidenum">
              <a:rPr lang="en-US" smtClean="0"/>
              <a:t>‹#›</a:t>
            </a:fld>
            <a:endParaRPr lang="en-US"/>
          </a:p>
        </p:txBody>
      </p:sp>
    </p:spTree>
    <p:extLst>
      <p:ext uri="{BB962C8B-B14F-4D97-AF65-F5344CB8AC3E}">
        <p14:creationId xmlns:p14="http://schemas.microsoft.com/office/powerpoint/2010/main" val="144120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826AD8-0592-4A6F-961A-C09B6F765145}"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49228-EE62-4B93-B5C1-4913CDB502BB}" type="slidenum">
              <a:rPr lang="en-US" smtClean="0"/>
              <a:t>‹#›</a:t>
            </a:fld>
            <a:endParaRPr lang="en-US"/>
          </a:p>
        </p:txBody>
      </p:sp>
    </p:spTree>
    <p:extLst>
      <p:ext uri="{BB962C8B-B14F-4D97-AF65-F5344CB8AC3E}">
        <p14:creationId xmlns:p14="http://schemas.microsoft.com/office/powerpoint/2010/main" val="150681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826AD8-0592-4A6F-961A-C09B6F765145}"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49228-EE62-4B93-B5C1-4913CDB502BB}" type="slidenum">
              <a:rPr lang="en-US" smtClean="0"/>
              <a:t>‹#›</a:t>
            </a:fld>
            <a:endParaRPr lang="en-US"/>
          </a:p>
        </p:txBody>
      </p:sp>
    </p:spTree>
    <p:extLst>
      <p:ext uri="{BB962C8B-B14F-4D97-AF65-F5344CB8AC3E}">
        <p14:creationId xmlns:p14="http://schemas.microsoft.com/office/powerpoint/2010/main" val="272276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494"/>
            <a:ext cx="8229600" cy="645456"/>
          </a:xfrm>
        </p:spPr>
        <p:txBody>
          <a:bodyPr>
            <a:noAutofit/>
          </a:bodyPr>
          <a:lstStyle>
            <a:lvl1pPr>
              <a:defRPr sz="4800"/>
            </a:lvl1pPr>
          </a:lstStyle>
          <a:p>
            <a:r>
              <a:rPr lang="en-US" dirty="0"/>
              <a:t>Click to edit Master title style</a:t>
            </a:r>
          </a:p>
        </p:txBody>
      </p:sp>
      <p:sp>
        <p:nvSpPr>
          <p:cNvPr id="3" name="Content Placeholder 2"/>
          <p:cNvSpPr>
            <a:spLocks noGrp="1"/>
          </p:cNvSpPr>
          <p:nvPr>
            <p:ph idx="1"/>
          </p:nvPr>
        </p:nvSpPr>
        <p:spPr>
          <a:xfrm>
            <a:off x="457200" y="1047750"/>
            <a:ext cx="8229600" cy="3886200"/>
          </a:xfrm>
        </p:spPr>
        <p:txBody>
          <a:bodyPr/>
          <a:lstStyle>
            <a:lvl1pPr>
              <a:defRPr sz="3600"/>
            </a:lvl1pPr>
            <a:lvl2pPr>
              <a:defRPr sz="32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3018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666750"/>
            <a:ext cx="7772400" cy="1021556"/>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fld id="{D5826AD8-0592-4A6F-961A-C09B6F765145}" type="datetimeFigureOut">
              <a:rPr lang="en-US" smtClean="0"/>
              <a:t>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49228-EE62-4B93-B5C1-4913CDB502BB}" type="slidenum">
              <a:rPr lang="en-US" smtClean="0"/>
              <a:t>‹#›</a:t>
            </a:fld>
            <a:endParaRPr lang="en-US"/>
          </a:p>
        </p:txBody>
      </p:sp>
    </p:spTree>
    <p:extLst>
      <p:ext uri="{BB962C8B-B14F-4D97-AF65-F5344CB8AC3E}">
        <p14:creationId xmlns:p14="http://schemas.microsoft.com/office/powerpoint/2010/main" val="67483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826AD8-0592-4A6F-961A-C09B6F765145}"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49228-EE62-4B93-B5C1-4913CDB502BB}" type="slidenum">
              <a:rPr lang="en-US" smtClean="0"/>
              <a:t>‹#›</a:t>
            </a:fld>
            <a:endParaRPr lang="en-US"/>
          </a:p>
        </p:txBody>
      </p:sp>
    </p:spTree>
    <p:extLst>
      <p:ext uri="{BB962C8B-B14F-4D97-AF65-F5344CB8AC3E}">
        <p14:creationId xmlns:p14="http://schemas.microsoft.com/office/powerpoint/2010/main" val="156452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826AD8-0592-4A6F-961A-C09B6F765145}" type="datetimeFigureOut">
              <a:rPr lang="en-US" smtClean="0"/>
              <a:t>2/23/2019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49228-EE62-4B93-B5C1-4913CDB502BB}" type="slidenum">
              <a:rPr lang="en-US" smtClean="0"/>
              <a:t>‹#›</a:t>
            </a:fld>
            <a:endParaRPr lang="en-US"/>
          </a:p>
        </p:txBody>
      </p:sp>
    </p:spTree>
    <p:extLst>
      <p:ext uri="{BB962C8B-B14F-4D97-AF65-F5344CB8AC3E}">
        <p14:creationId xmlns:p14="http://schemas.microsoft.com/office/powerpoint/2010/main" val="1969945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826AD8-0592-4A6F-961A-C09B6F765145}" type="datetimeFigureOut">
              <a:rPr lang="en-US" smtClean="0"/>
              <a:t>2/23/2019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49228-EE62-4B93-B5C1-4913CDB502BB}" type="slidenum">
              <a:rPr lang="en-US" smtClean="0"/>
              <a:t>‹#›</a:t>
            </a:fld>
            <a:endParaRPr lang="en-US"/>
          </a:p>
        </p:txBody>
      </p:sp>
    </p:spTree>
    <p:extLst>
      <p:ext uri="{BB962C8B-B14F-4D97-AF65-F5344CB8AC3E}">
        <p14:creationId xmlns:p14="http://schemas.microsoft.com/office/powerpoint/2010/main" val="197371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826AD8-0592-4A6F-961A-C09B6F765145}" type="datetimeFigureOut">
              <a:rPr lang="en-US" smtClean="0"/>
              <a:t>2/23/2019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49228-EE62-4B93-B5C1-4913CDB502BB}" type="slidenum">
              <a:rPr lang="en-US" smtClean="0"/>
              <a:t>‹#›</a:t>
            </a:fld>
            <a:endParaRPr lang="en-US"/>
          </a:p>
        </p:txBody>
      </p:sp>
    </p:spTree>
    <p:extLst>
      <p:ext uri="{BB962C8B-B14F-4D97-AF65-F5344CB8AC3E}">
        <p14:creationId xmlns:p14="http://schemas.microsoft.com/office/powerpoint/2010/main" val="210262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826AD8-0592-4A6F-961A-C09B6F765145}"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49228-EE62-4B93-B5C1-4913CDB502BB}" type="slidenum">
              <a:rPr lang="en-US" smtClean="0"/>
              <a:t>‹#›</a:t>
            </a:fld>
            <a:endParaRPr lang="en-US"/>
          </a:p>
        </p:txBody>
      </p:sp>
    </p:spTree>
    <p:extLst>
      <p:ext uri="{BB962C8B-B14F-4D97-AF65-F5344CB8AC3E}">
        <p14:creationId xmlns:p14="http://schemas.microsoft.com/office/powerpoint/2010/main" val="419288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826AD8-0592-4A6F-961A-C09B6F765145}" type="datetimeFigureOut">
              <a:rPr lang="en-US" smtClean="0"/>
              <a:t>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49228-EE62-4B93-B5C1-4913CDB502BB}" type="slidenum">
              <a:rPr lang="en-US" smtClean="0"/>
              <a:t>‹#›</a:t>
            </a:fld>
            <a:endParaRPr lang="en-US"/>
          </a:p>
        </p:txBody>
      </p:sp>
    </p:spTree>
    <p:extLst>
      <p:ext uri="{BB962C8B-B14F-4D97-AF65-F5344CB8AC3E}">
        <p14:creationId xmlns:p14="http://schemas.microsoft.com/office/powerpoint/2010/main" val="169828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5826AD8-0592-4A6F-961A-C09B6F765145}" type="datetimeFigureOut">
              <a:rPr lang="en-US" smtClean="0"/>
              <a:t>2/23/2019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349228-EE62-4B93-B5C1-4913CDB502BB}" type="slidenum">
              <a:rPr lang="en-US" smtClean="0"/>
              <a:t>‹#›</a:t>
            </a:fld>
            <a:endParaRPr lang="en-US"/>
          </a:p>
        </p:txBody>
      </p:sp>
    </p:spTree>
    <p:extLst>
      <p:ext uri="{BB962C8B-B14F-4D97-AF65-F5344CB8AC3E}">
        <p14:creationId xmlns:p14="http://schemas.microsoft.com/office/powerpoint/2010/main" val="24033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5326" y="0"/>
            <a:ext cx="6213348" cy="51435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770" y="0"/>
            <a:ext cx="5966460" cy="51435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1916723" y="1081453"/>
            <a:ext cx="5310553" cy="2980593"/>
          </a:xfrm>
        </p:spPr>
        <p:txBody>
          <a:bodyPr vert="horz" lIns="91440" tIns="45720" rIns="91440" bIns="45720" rtlCol="0" anchor="ctr">
            <a:normAutofit/>
          </a:bodyPr>
          <a:lstStyle/>
          <a:p>
            <a:pPr algn="ctr">
              <a:lnSpc>
                <a:spcPct val="90000"/>
              </a:lnSpc>
            </a:pPr>
            <a:r>
              <a:rPr lang="en-US" sz="6600" dirty="0">
                <a:solidFill>
                  <a:schemeClr val="bg1">
                    <a:lumMod val="95000"/>
                    <a:lumOff val="5000"/>
                  </a:schemeClr>
                </a:solidFill>
                <a:effectLst>
                  <a:outerShdw blurRad="38100" dist="38100" dir="2700000" algn="tl">
                    <a:srgbClr val="000000">
                      <a:alpha val="43137"/>
                    </a:srgbClr>
                  </a:outerShdw>
                </a:effectLst>
              </a:rPr>
              <a:t>Grace</a:t>
            </a:r>
            <a:br>
              <a:rPr lang="en-US" sz="6600" dirty="0">
                <a:solidFill>
                  <a:schemeClr val="bg1">
                    <a:lumMod val="95000"/>
                    <a:lumOff val="5000"/>
                  </a:schemeClr>
                </a:solidFill>
                <a:effectLst>
                  <a:outerShdw blurRad="38100" dist="38100" dir="2700000" algn="tl">
                    <a:srgbClr val="000000">
                      <a:alpha val="43137"/>
                    </a:srgbClr>
                  </a:outerShdw>
                </a:effectLst>
              </a:rPr>
            </a:br>
            <a:r>
              <a:rPr lang="en-US" sz="4400" i="1" cap="none" dirty="0">
                <a:solidFill>
                  <a:schemeClr val="bg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a:t>
            </a:r>
            <a:br>
              <a:rPr lang="en-US" sz="6600" dirty="0">
                <a:solidFill>
                  <a:schemeClr val="bg1">
                    <a:lumMod val="95000"/>
                    <a:lumOff val="5000"/>
                  </a:schemeClr>
                </a:solidFill>
                <a:effectLst>
                  <a:outerShdw blurRad="38100" dist="38100" dir="2700000" algn="tl">
                    <a:srgbClr val="000000">
                      <a:alpha val="43137"/>
                    </a:srgbClr>
                  </a:outerShdw>
                </a:effectLst>
              </a:rPr>
            </a:br>
            <a:r>
              <a:rPr lang="en-US" sz="6600" dirty="0">
                <a:solidFill>
                  <a:schemeClr val="bg1">
                    <a:lumMod val="95000"/>
                    <a:lumOff val="5000"/>
                  </a:schemeClr>
                </a:solidFill>
                <a:effectLst>
                  <a:outerShdw blurRad="38100" dist="38100" dir="2700000" algn="tl">
                    <a:srgbClr val="000000">
                      <a:alpha val="43137"/>
                    </a:srgbClr>
                  </a:outerShdw>
                </a:effectLst>
              </a:rPr>
              <a:t>works</a:t>
            </a:r>
          </a:p>
        </p:txBody>
      </p:sp>
    </p:spTree>
    <p:extLst>
      <p:ext uri="{BB962C8B-B14F-4D97-AF65-F5344CB8AC3E}">
        <p14:creationId xmlns:p14="http://schemas.microsoft.com/office/powerpoint/2010/main" val="11670306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5326" y="0"/>
            <a:ext cx="6213348" cy="51435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770" y="0"/>
            <a:ext cx="5966460" cy="51435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1916723" y="1081453"/>
            <a:ext cx="5310553" cy="2980593"/>
          </a:xfrm>
        </p:spPr>
        <p:txBody>
          <a:bodyPr vert="horz" lIns="91440" tIns="45720" rIns="91440" bIns="45720" rtlCol="0" anchor="ctr">
            <a:normAutofit/>
          </a:bodyPr>
          <a:lstStyle/>
          <a:p>
            <a:pPr algn="ctr">
              <a:lnSpc>
                <a:spcPct val="90000"/>
              </a:lnSpc>
            </a:pPr>
            <a:r>
              <a:rPr lang="en-US" sz="4100">
                <a:solidFill>
                  <a:schemeClr val="bg1">
                    <a:lumMod val="95000"/>
                    <a:lumOff val="5000"/>
                  </a:schemeClr>
                </a:solidFill>
                <a:effectLst>
                  <a:outerShdw blurRad="38100" dist="38100" dir="2700000" algn="tl">
                    <a:srgbClr val="000000">
                      <a:alpha val="43137"/>
                    </a:srgbClr>
                  </a:outerShdw>
                </a:effectLst>
              </a:rPr>
              <a:t>Concerning works</a:t>
            </a:r>
          </a:p>
        </p:txBody>
      </p:sp>
    </p:spTree>
    <p:extLst>
      <p:ext uri="{BB962C8B-B14F-4D97-AF65-F5344CB8AC3E}">
        <p14:creationId xmlns:p14="http://schemas.microsoft.com/office/powerpoint/2010/main" val="41079854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722907"/>
            <a:ext cx="2620771" cy="3697685"/>
          </a:xfrm>
        </p:spPr>
        <p:txBody>
          <a:bodyPr>
            <a:normAutofit/>
          </a:bodyPr>
          <a:lstStyle/>
          <a:p>
            <a:r>
              <a:rPr lang="en-US" sz="4100" dirty="0"/>
              <a:t>Concerning “Works”</a:t>
            </a: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285750"/>
            <a:ext cx="5221222" cy="4572000"/>
          </a:xfrm>
        </p:spPr>
        <p:txBody>
          <a:bodyPr anchor="ctr">
            <a:normAutofit fontScale="92500" lnSpcReduction="20000"/>
          </a:bodyPr>
          <a:lstStyle/>
          <a:p>
            <a:pPr marL="0" lvl="0" indent="0">
              <a:buNone/>
            </a:pPr>
            <a:r>
              <a:rPr lang="en-US" b="1" i="1" dirty="0">
                <a:solidFill>
                  <a:prstClr val="black"/>
                </a:solidFill>
              </a:rPr>
              <a:t>Titus 3:8: </a:t>
            </a:r>
            <a:r>
              <a:rPr lang="en-US" i="1" dirty="0">
                <a:solidFill>
                  <a:prstClr val="black"/>
                </a:solidFill>
              </a:rPr>
              <a:t>This is a trustworthy statement; and concerning these things I want you to speak confidently, </a:t>
            </a:r>
            <a:r>
              <a:rPr lang="en-US" b="1" i="1" dirty="0">
                <a:solidFill>
                  <a:prstClr val="black"/>
                </a:solidFill>
              </a:rPr>
              <a:t>so that those who have believed God will be careful to engage in good deeds </a:t>
            </a:r>
            <a:r>
              <a:rPr lang="en-US" i="1" dirty="0">
                <a:solidFill>
                  <a:prstClr val="black"/>
                </a:solidFill>
              </a:rPr>
              <a:t>(</a:t>
            </a:r>
            <a:r>
              <a:rPr lang="en-US" b="1" i="1" dirty="0">
                <a:solidFill>
                  <a:prstClr val="black"/>
                </a:solidFill>
              </a:rPr>
              <a:t>works</a:t>
            </a:r>
            <a:r>
              <a:rPr lang="en-US" i="1" dirty="0">
                <a:solidFill>
                  <a:prstClr val="black"/>
                </a:solidFill>
              </a:rPr>
              <a:t>, NKJV). These things are good and profitable for men.</a:t>
            </a:r>
            <a:endParaRPr lang="en-US" dirty="0">
              <a:solidFill>
                <a:prstClr val="black"/>
              </a:solidFill>
            </a:endParaRPr>
          </a:p>
        </p:txBody>
      </p:sp>
    </p:spTree>
    <p:extLst>
      <p:ext uri="{BB962C8B-B14F-4D97-AF65-F5344CB8AC3E}">
        <p14:creationId xmlns:p14="http://schemas.microsoft.com/office/powerpoint/2010/main" val="131563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4F1E4"/>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722907"/>
            <a:ext cx="2620771" cy="3697685"/>
          </a:xfrm>
        </p:spPr>
        <p:txBody>
          <a:bodyPr>
            <a:normAutofit/>
          </a:bodyPr>
          <a:lstStyle/>
          <a:p>
            <a:r>
              <a:rPr lang="en-US" sz="4100" dirty="0"/>
              <a:t>Concerning “Works”</a:t>
            </a: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285750"/>
            <a:ext cx="5221222" cy="4572000"/>
          </a:xfrm>
        </p:spPr>
        <p:txBody>
          <a:bodyPr anchor="ctr">
            <a:normAutofit/>
          </a:bodyPr>
          <a:lstStyle/>
          <a:p>
            <a:pPr lvl="0"/>
            <a:r>
              <a:rPr lang="en-US" b="1" i="1" dirty="0">
                <a:solidFill>
                  <a:prstClr val="black"/>
                </a:solidFill>
              </a:rPr>
              <a:t>Ephesians 2:10: </a:t>
            </a:r>
            <a:r>
              <a:rPr lang="en-US" i="1" dirty="0">
                <a:solidFill>
                  <a:prstClr val="black"/>
                </a:solidFill>
              </a:rPr>
              <a:t>For we are His workmanship, </a:t>
            </a:r>
            <a:r>
              <a:rPr lang="en-US" b="1" i="1" dirty="0">
                <a:solidFill>
                  <a:prstClr val="black"/>
                </a:solidFill>
              </a:rPr>
              <a:t>created in Christ Jesus for good works</a:t>
            </a:r>
            <a:r>
              <a:rPr lang="en-US" i="1" dirty="0">
                <a:solidFill>
                  <a:prstClr val="black"/>
                </a:solidFill>
              </a:rPr>
              <a:t>, which God prepared beforehand so that we would walk in them.</a:t>
            </a:r>
            <a:endParaRPr lang="en-US" dirty="0">
              <a:solidFill>
                <a:prstClr val="black"/>
              </a:solidFill>
            </a:endParaRPr>
          </a:p>
        </p:txBody>
      </p:sp>
    </p:spTree>
    <p:extLst>
      <p:ext uri="{BB962C8B-B14F-4D97-AF65-F5344CB8AC3E}">
        <p14:creationId xmlns:p14="http://schemas.microsoft.com/office/powerpoint/2010/main" val="190786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AF5D3"/>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722907"/>
            <a:ext cx="2620771" cy="3697685"/>
          </a:xfrm>
        </p:spPr>
        <p:txBody>
          <a:bodyPr>
            <a:normAutofit/>
          </a:bodyPr>
          <a:lstStyle/>
          <a:p>
            <a:r>
              <a:rPr lang="en-US" sz="4100" dirty="0"/>
              <a:t>Concerning “Works”</a:t>
            </a: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285750"/>
            <a:ext cx="5221222" cy="4572000"/>
          </a:xfrm>
        </p:spPr>
        <p:txBody>
          <a:bodyPr anchor="ctr">
            <a:normAutofit fontScale="92500" lnSpcReduction="20000"/>
          </a:bodyPr>
          <a:lstStyle/>
          <a:p>
            <a:pPr marL="0" lvl="0" indent="0">
              <a:buNone/>
            </a:pPr>
            <a:r>
              <a:rPr lang="en-US" b="1" i="1" dirty="0">
                <a:solidFill>
                  <a:prstClr val="black"/>
                </a:solidFill>
              </a:rPr>
              <a:t>Philippians 2:12-13: </a:t>
            </a:r>
            <a:r>
              <a:rPr lang="en-US" i="1" dirty="0">
                <a:solidFill>
                  <a:prstClr val="black"/>
                </a:solidFill>
              </a:rPr>
              <a:t>So then, my beloved, just as you have always obeyed, not as in my presence only, but now much more in my absence, </a:t>
            </a:r>
            <a:r>
              <a:rPr lang="en-US" b="1" i="1" dirty="0">
                <a:solidFill>
                  <a:prstClr val="black"/>
                </a:solidFill>
              </a:rPr>
              <a:t>work out your salvation with fear and trembling</a:t>
            </a:r>
            <a:r>
              <a:rPr lang="en-US" i="1" dirty="0">
                <a:solidFill>
                  <a:prstClr val="black"/>
                </a:solidFill>
              </a:rPr>
              <a:t>; for it is God who is at work in you, both to will and to work for His good pleasure.</a:t>
            </a:r>
            <a:endParaRPr lang="en-US" dirty="0">
              <a:solidFill>
                <a:prstClr val="black"/>
              </a:solidFill>
            </a:endParaRPr>
          </a:p>
        </p:txBody>
      </p:sp>
    </p:spTree>
    <p:extLst>
      <p:ext uri="{BB962C8B-B14F-4D97-AF65-F5344CB8AC3E}">
        <p14:creationId xmlns:p14="http://schemas.microsoft.com/office/powerpoint/2010/main" val="26269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9D3"/>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722907"/>
            <a:ext cx="2620771" cy="3697685"/>
          </a:xfrm>
        </p:spPr>
        <p:txBody>
          <a:bodyPr>
            <a:normAutofit/>
          </a:bodyPr>
          <a:lstStyle/>
          <a:p>
            <a:r>
              <a:rPr lang="en-US" sz="4100" dirty="0"/>
              <a:t>Concerning “Works”</a:t>
            </a: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285750"/>
            <a:ext cx="5221222" cy="4572000"/>
          </a:xfrm>
        </p:spPr>
        <p:txBody>
          <a:bodyPr anchor="ctr">
            <a:normAutofit fontScale="70000" lnSpcReduction="20000"/>
          </a:bodyPr>
          <a:lstStyle/>
          <a:p>
            <a:pPr marL="0" lvl="0" indent="0">
              <a:buNone/>
            </a:pPr>
            <a:r>
              <a:rPr lang="en-US" b="1" i="1" dirty="0">
                <a:solidFill>
                  <a:prstClr val="black"/>
                </a:solidFill>
              </a:rPr>
              <a:t>Titus 2:11-14: For the grace of God has appeared</a:t>
            </a:r>
            <a:r>
              <a:rPr lang="en-US" i="1" dirty="0">
                <a:solidFill>
                  <a:prstClr val="black"/>
                </a:solidFill>
              </a:rPr>
              <a:t>, bringing salvation to all men, instructing us to deny ungodliness and worldly desires and to live sensibly, righteously and godly in the present age, looking for the blessed hope and the appearing of the glory of our great God and Savior, Christ Jesus, who gave Himself for us to redeem us from every lawless deed, and </a:t>
            </a:r>
            <a:r>
              <a:rPr lang="en-US" b="1" i="1" dirty="0">
                <a:solidFill>
                  <a:prstClr val="black"/>
                </a:solidFill>
              </a:rPr>
              <a:t>to purify for Himself a people for His own possession, zealous for good deeds.</a:t>
            </a:r>
            <a:endParaRPr lang="en-US" b="1" dirty="0">
              <a:solidFill>
                <a:prstClr val="black"/>
              </a:solidFill>
            </a:endParaRPr>
          </a:p>
        </p:txBody>
      </p:sp>
    </p:spTree>
    <p:extLst>
      <p:ext uri="{BB962C8B-B14F-4D97-AF65-F5344CB8AC3E}">
        <p14:creationId xmlns:p14="http://schemas.microsoft.com/office/powerpoint/2010/main" val="71197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3"/>
            <a:ext cx="7886700" cy="994173"/>
          </a:xfrm>
          <a:prstGeom prst="ellipse">
            <a:avLst/>
          </a:prstGeom>
        </p:spPr>
        <p:txBody>
          <a:bodyPr>
            <a:normAutofit/>
          </a:bodyPr>
          <a:lstStyle/>
          <a:p>
            <a:pPr>
              <a:lnSpc>
                <a:spcPct val="90000"/>
              </a:lnSpc>
            </a:pPr>
            <a:r>
              <a:rPr lang="en-US" sz="4400" dirty="0"/>
              <a:t>Concerning “Works”</a:t>
            </a:r>
          </a:p>
        </p:txBody>
      </p:sp>
      <p:graphicFrame>
        <p:nvGraphicFramePr>
          <p:cNvPr id="25" name="Content Placeholder 2">
            <a:extLst>
              <a:ext uri="{FF2B5EF4-FFF2-40B4-BE49-F238E27FC236}">
                <a16:creationId xmlns:a16="http://schemas.microsoft.com/office/drawing/2014/main" id="{D1591F09-D243-4635-B096-BEDCC35C38CE}"/>
              </a:ext>
            </a:extLst>
          </p:cNvPr>
          <p:cNvGraphicFramePr>
            <a:graphicFrameLocks noGrp="1"/>
          </p:cNvGraphicFramePr>
          <p:nvPr>
            <p:ph idx="1"/>
            <p:extLst>
              <p:ext uri="{D42A27DB-BD31-4B8C-83A1-F6EECF244321}">
                <p14:modId xmlns:p14="http://schemas.microsoft.com/office/powerpoint/2010/main" val="973119443"/>
              </p:ext>
            </p:extLst>
          </p:nvPr>
        </p:nvGraphicFramePr>
        <p:xfrm>
          <a:off x="476250" y="1657350"/>
          <a:ext cx="8134350" cy="2975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87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5326" y="0"/>
            <a:ext cx="6213348" cy="51435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770" y="0"/>
            <a:ext cx="5966460" cy="51435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1916723" y="1081453"/>
            <a:ext cx="5310553" cy="2980593"/>
          </a:xfrm>
        </p:spPr>
        <p:txBody>
          <a:bodyPr vert="horz" lIns="91440" tIns="45720" rIns="91440" bIns="45720" rtlCol="0" anchor="ctr">
            <a:normAutofit/>
          </a:bodyPr>
          <a:lstStyle/>
          <a:p>
            <a:pPr algn="ctr">
              <a:lnSpc>
                <a:spcPct val="90000"/>
              </a:lnSpc>
            </a:pPr>
            <a:r>
              <a:rPr lang="en-US" sz="4100" dirty="0">
                <a:solidFill>
                  <a:schemeClr val="bg1">
                    <a:lumMod val="95000"/>
                    <a:lumOff val="5000"/>
                  </a:schemeClr>
                </a:solidFill>
                <a:effectLst>
                  <a:outerShdw blurRad="38100" dist="38100" dir="2700000" algn="tl">
                    <a:srgbClr val="000000">
                      <a:alpha val="43137"/>
                    </a:srgbClr>
                  </a:outerShdw>
                </a:effectLst>
              </a:rPr>
              <a:t>Grace that works!</a:t>
            </a:r>
          </a:p>
        </p:txBody>
      </p:sp>
    </p:spTree>
    <p:extLst>
      <p:ext uri="{BB962C8B-B14F-4D97-AF65-F5344CB8AC3E}">
        <p14:creationId xmlns:p14="http://schemas.microsoft.com/office/powerpoint/2010/main" val="2586236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1543050"/>
            <a:ext cx="2057400" cy="2057400"/>
          </a:xfrm>
          <a:prstGeom prst="ellipse">
            <a:avLst/>
          </a:prstGeom>
          <a:solidFill>
            <a:srgbClr val="262626"/>
          </a:solidFill>
          <a:ln w="174625" cmpd="thinThick">
            <a:solidFill>
              <a:srgbClr val="262626"/>
            </a:solidFill>
          </a:ln>
        </p:spPr>
        <p:txBody>
          <a:bodyPr anchor="ctr">
            <a:noAutofit/>
          </a:bodyPr>
          <a:lstStyle/>
          <a:p>
            <a:r>
              <a:rPr lang="en-US" sz="3200" dirty="0">
                <a:solidFill>
                  <a:srgbClr val="FFFFFF"/>
                </a:solidFill>
              </a:rPr>
              <a:t>Grace that Works!</a:t>
            </a:r>
          </a:p>
        </p:txBody>
      </p:sp>
      <p:graphicFrame>
        <p:nvGraphicFramePr>
          <p:cNvPr id="16" name="Content Placeholder 2">
            <a:extLst>
              <a:ext uri="{FF2B5EF4-FFF2-40B4-BE49-F238E27FC236}">
                <a16:creationId xmlns:a16="http://schemas.microsoft.com/office/drawing/2014/main" id="{622A9CF4-DE4B-4426-930C-08342E66AA02}"/>
              </a:ext>
            </a:extLst>
          </p:cNvPr>
          <p:cNvGraphicFramePr>
            <a:graphicFrameLocks noGrp="1"/>
          </p:cNvGraphicFramePr>
          <p:nvPr>
            <p:ph idx="1"/>
            <p:extLst>
              <p:ext uri="{D42A27DB-BD31-4B8C-83A1-F6EECF244321}">
                <p14:modId xmlns:p14="http://schemas.microsoft.com/office/powerpoint/2010/main" val="404984013"/>
              </p:ext>
            </p:extLst>
          </p:nvPr>
        </p:nvGraphicFramePr>
        <p:xfrm>
          <a:off x="3028950" y="874986"/>
          <a:ext cx="5486400" cy="3393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727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51435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8650" y="1543050"/>
            <a:ext cx="2057400" cy="2057400"/>
          </a:xfrm>
          <a:prstGeom prst="ellipse">
            <a:avLst/>
          </a:prstGeom>
          <a:solidFill>
            <a:srgbClr val="262626"/>
          </a:solidFill>
          <a:ln w="174625" cmpd="thinThick">
            <a:solidFill>
              <a:srgbClr val="262626"/>
            </a:solidFill>
          </a:ln>
        </p:spPr>
        <p:txBody>
          <a:bodyPr anchor="ctr">
            <a:noAutofit/>
          </a:bodyPr>
          <a:lstStyle/>
          <a:p>
            <a:r>
              <a:rPr lang="en-US" sz="3200" dirty="0">
                <a:solidFill>
                  <a:srgbClr val="FFFFFF"/>
                </a:solidFill>
              </a:rPr>
              <a:t>Grace Vs. Works?</a:t>
            </a:r>
          </a:p>
        </p:txBody>
      </p:sp>
      <p:graphicFrame>
        <p:nvGraphicFramePr>
          <p:cNvPr id="16" name="Content Placeholder 2">
            <a:extLst>
              <a:ext uri="{FF2B5EF4-FFF2-40B4-BE49-F238E27FC236}">
                <a16:creationId xmlns:a16="http://schemas.microsoft.com/office/drawing/2014/main" id="{622A9CF4-DE4B-4426-930C-08342E66AA02}"/>
              </a:ext>
            </a:extLst>
          </p:cNvPr>
          <p:cNvGraphicFramePr>
            <a:graphicFrameLocks noGrp="1"/>
          </p:cNvGraphicFramePr>
          <p:nvPr>
            <p:ph idx="1"/>
            <p:extLst>
              <p:ext uri="{D42A27DB-BD31-4B8C-83A1-F6EECF244321}">
                <p14:modId xmlns:p14="http://schemas.microsoft.com/office/powerpoint/2010/main" val="4040706821"/>
              </p:ext>
            </p:extLst>
          </p:nvPr>
        </p:nvGraphicFramePr>
        <p:xfrm>
          <a:off x="3028950" y="874986"/>
          <a:ext cx="5486400" cy="3393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80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65326" y="0"/>
            <a:ext cx="6213348" cy="51435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770" y="0"/>
            <a:ext cx="5966460" cy="51435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p:cNvSpPr>
            <a:spLocks noGrp="1"/>
          </p:cNvSpPr>
          <p:nvPr>
            <p:ph type="title"/>
          </p:nvPr>
        </p:nvSpPr>
        <p:spPr>
          <a:xfrm>
            <a:off x="1916723" y="1081453"/>
            <a:ext cx="5310553" cy="2980593"/>
          </a:xfrm>
        </p:spPr>
        <p:txBody>
          <a:bodyPr vert="horz" lIns="91440" tIns="45720" rIns="91440" bIns="45720" rtlCol="0" anchor="ctr">
            <a:normAutofit/>
          </a:bodyPr>
          <a:lstStyle/>
          <a:p>
            <a:pPr algn="ctr">
              <a:lnSpc>
                <a:spcPct val="90000"/>
              </a:lnSpc>
            </a:pPr>
            <a:r>
              <a:rPr lang="en-US" sz="4100">
                <a:solidFill>
                  <a:schemeClr val="bg1">
                    <a:lumMod val="95000"/>
                    <a:lumOff val="5000"/>
                  </a:schemeClr>
                </a:solidFill>
                <a:effectLst>
                  <a:outerShdw blurRad="38100" dist="38100" dir="2700000" algn="tl">
                    <a:srgbClr val="000000">
                      <a:alpha val="43137"/>
                    </a:srgbClr>
                  </a:outerShdw>
                </a:effectLst>
              </a:rPr>
              <a:t>Concerning Grace</a:t>
            </a:r>
          </a:p>
        </p:txBody>
      </p:sp>
    </p:spTree>
    <p:extLst>
      <p:ext uri="{BB962C8B-B14F-4D97-AF65-F5344CB8AC3E}">
        <p14:creationId xmlns:p14="http://schemas.microsoft.com/office/powerpoint/2010/main" val="10054977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722907"/>
            <a:ext cx="2620771" cy="3697685"/>
          </a:xfrm>
        </p:spPr>
        <p:txBody>
          <a:bodyPr>
            <a:normAutofit/>
          </a:bodyPr>
          <a:lstStyle/>
          <a:p>
            <a:r>
              <a:rPr lang="en-US" sz="4100" dirty="0"/>
              <a:t>Concerning “Grace”</a:t>
            </a: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285750"/>
            <a:ext cx="5221222" cy="4572000"/>
          </a:xfrm>
        </p:spPr>
        <p:txBody>
          <a:bodyPr anchor="ctr">
            <a:normAutofit lnSpcReduction="10000"/>
          </a:bodyPr>
          <a:lstStyle/>
          <a:p>
            <a:pPr marL="0" indent="0">
              <a:buNone/>
            </a:pPr>
            <a:r>
              <a:rPr lang="en-US" sz="2800" b="1" dirty="0"/>
              <a:t>Titus 3:5-7</a:t>
            </a:r>
            <a:r>
              <a:rPr lang="en-US" sz="2800" dirty="0"/>
              <a:t>: </a:t>
            </a:r>
            <a:r>
              <a:rPr lang="en-US" sz="2800" i="1" dirty="0"/>
              <a:t>He saved us, </a:t>
            </a:r>
            <a:r>
              <a:rPr lang="en-US" sz="2800" b="1" i="1" dirty="0"/>
              <a:t>not on the basis of deeds which we have done</a:t>
            </a:r>
            <a:r>
              <a:rPr lang="en-US" sz="2800" i="1" dirty="0"/>
              <a:t> in righteousness, </a:t>
            </a:r>
            <a:r>
              <a:rPr lang="en-US" sz="2800" b="1" i="1" dirty="0"/>
              <a:t>but according to His mercy</a:t>
            </a:r>
            <a:r>
              <a:rPr lang="en-US" sz="2800" i="1" dirty="0"/>
              <a:t>, by the washing of regeneration and renewing by the Holy Spirit, whom He poured out upon us richly through Jesus Christ our Savior, </a:t>
            </a:r>
            <a:r>
              <a:rPr lang="en-US" sz="2800" b="1" i="1" dirty="0"/>
              <a:t>so that being justified by His grace </a:t>
            </a:r>
            <a:r>
              <a:rPr lang="en-US" sz="2800" i="1" dirty="0"/>
              <a:t>we would be made heirs according to the hope of eternal life.</a:t>
            </a:r>
            <a:endParaRPr lang="en-US" sz="2800" dirty="0"/>
          </a:p>
        </p:txBody>
      </p:sp>
    </p:spTree>
    <p:extLst>
      <p:ext uri="{BB962C8B-B14F-4D97-AF65-F5344CB8AC3E}">
        <p14:creationId xmlns:p14="http://schemas.microsoft.com/office/powerpoint/2010/main" val="1683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F1E4"/>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722907"/>
            <a:ext cx="2620771" cy="3697685"/>
          </a:xfrm>
        </p:spPr>
        <p:txBody>
          <a:bodyPr>
            <a:normAutofit/>
          </a:bodyPr>
          <a:lstStyle/>
          <a:p>
            <a:r>
              <a:rPr lang="en-US" sz="4100" dirty="0"/>
              <a:t>Concerning “Grace”</a:t>
            </a: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285750"/>
            <a:ext cx="5221222" cy="4572000"/>
          </a:xfrm>
        </p:spPr>
        <p:txBody>
          <a:bodyPr anchor="ctr">
            <a:normAutofit/>
          </a:bodyPr>
          <a:lstStyle/>
          <a:p>
            <a:pPr marL="0" lvl="0" indent="0">
              <a:buNone/>
            </a:pPr>
            <a:r>
              <a:rPr lang="en-US" sz="2800" b="1" dirty="0">
                <a:solidFill>
                  <a:srgbClr val="000000"/>
                </a:solidFill>
              </a:rPr>
              <a:t>Ephesians 2:4-5:</a:t>
            </a:r>
            <a:r>
              <a:rPr lang="en-US" sz="2800" dirty="0">
                <a:solidFill>
                  <a:srgbClr val="000000"/>
                </a:solidFill>
              </a:rPr>
              <a:t> </a:t>
            </a:r>
            <a:r>
              <a:rPr lang="en-US" sz="2800" i="1" dirty="0">
                <a:solidFill>
                  <a:srgbClr val="000000"/>
                </a:solidFill>
              </a:rPr>
              <a:t>But God, being rich in mercy, because of His great love with which He loved us,</a:t>
            </a:r>
            <a:r>
              <a:rPr lang="en-US" sz="2800" dirty="0">
                <a:solidFill>
                  <a:srgbClr val="000000"/>
                </a:solidFill>
              </a:rPr>
              <a:t> </a:t>
            </a:r>
            <a:r>
              <a:rPr lang="en-US" sz="2800" b="1" i="1" dirty="0">
                <a:solidFill>
                  <a:srgbClr val="000000"/>
                </a:solidFill>
              </a:rPr>
              <a:t>even when we were dead in our transgressions, made us alive together with Christ</a:t>
            </a:r>
            <a:r>
              <a:rPr lang="en-US" sz="2800" i="1" dirty="0">
                <a:solidFill>
                  <a:srgbClr val="000000"/>
                </a:solidFill>
              </a:rPr>
              <a:t> (by grace you have been saved)</a:t>
            </a:r>
            <a:endParaRPr lang="en-US" sz="2800" dirty="0">
              <a:solidFill>
                <a:srgbClr val="000000"/>
              </a:solidFill>
            </a:endParaRPr>
          </a:p>
        </p:txBody>
      </p:sp>
    </p:spTree>
    <p:extLst>
      <p:ext uri="{BB962C8B-B14F-4D97-AF65-F5344CB8AC3E}">
        <p14:creationId xmlns:p14="http://schemas.microsoft.com/office/powerpoint/2010/main" val="260291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F5D3"/>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722907"/>
            <a:ext cx="2620771" cy="3697685"/>
          </a:xfrm>
        </p:spPr>
        <p:txBody>
          <a:bodyPr>
            <a:normAutofit/>
          </a:bodyPr>
          <a:lstStyle/>
          <a:p>
            <a:r>
              <a:rPr lang="en-US" sz="4100" dirty="0"/>
              <a:t>Concerning “Grace”</a:t>
            </a: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285750"/>
            <a:ext cx="5221222" cy="4572000"/>
          </a:xfrm>
        </p:spPr>
        <p:txBody>
          <a:bodyPr anchor="ctr">
            <a:normAutofit/>
          </a:bodyPr>
          <a:lstStyle/>
          <a:p>
            <a:pPr marL="0" lvl="0" indent="0">
              <a:buNone/>
            </a:pPr>
            <a:r>
              <a:rPr lang="en-US" b="1" dirty="0">
                <a:solidFill>
                  <a:prstClr val="black"/>
                </a:solidFill>
              </a:rPr>
              <a:t>Ephesians 2:8-9:</a:t>
            </a:r>
            <a:r>
              <a:rPr lang="en-US" dirty="0">
                <a:solidFill>
                  <a:prstClr val="black"/>
                </a:solidFill>
              </a:rPr>
              <a:t> </a:t>
            </a:r>
            <a:r>
              <a:rPr lang="en-US" i="1" dirty="0">
                <a:solidFill>
                  <a:prstClr val="black"/>
                </a:solidFill>
              </a:rPr>
              <a:t>For by grace you have been saved through faith; and that not of yourselves, it is the gift of God; </a:t>
            </a:r>
            <a:r>
              <a:rPr lang="en-US" b="1" i="1" dirty="0">
                <a:solidFill>
                  <a:prstClr val="black"/>
                </a:solidFill>
              </a:rPr>
              <a:t>not as a result of works, so that no one may boast</a:t>
            </a:r>
            <a:r>
              <a:rPr lang="en-US" i="1" dirty="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160896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9D3"/>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722907"/>
            <a:ext cx="2620771" cy="3697685"/>
          </a:xfrm>
        </p:spPr>
        <p:txBody>
          <a:bodyPr>
            <a:normAutofit/>
          </a:bodyPr>
          <a:lstStyle/>
          <a:p>
            <a:r>
              <a:rPr lang="en-US" sz="4100" dirty="0"/>
              <a:t>Concerning “Grace”</a:t>
            </a: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285750"/>
            <a:ext cx="5221222" cy="4572000"/>
          </a:xfrm>
        </p:spPr>
        <p:txBody>
          <a:bodyPr anchor="ctr">
            <a:normAutofit fontScale="85000" lnSpcReduction="10000"/>
          </a:bodyPr>
          <a:lstStyle/>
          <a:p>
            <a:pPr marL="0" lvl="0" indent="0">
              <a:buNone/>
            </a:pPr>
            <a:r>
              <a:rPr lang="en-US" sz="3300" b="1" dirty="0">
                <a:solidFill>
                  <a:prstClr val="black"/>
                </a:solidFill>
              </a:rPr>
              <a:t>2 Timothy 1:8-9: </a:t>
            </a:r>
            <a:r>
              <a:rPr lang="en-US" sz="3300" i="1" dirty="0">
                <a:solidFill>
                  <a:prstClr val="black"/>
                </a:solidFill>
              </a:rPr>
              <a:t>Therefore do not be ashamed of the testimony of our Lord or of me His prisoner, but join with me in suffering for the gospel according to the power of God, who has saved us and called us with a holy calling</a:t>
            </a:r>
            <a:r>
              <a:rPr lang="en-US" sz="3300" b="1" i="1" dirty="0">
                <a:solidFill>
                  <a:prstClr val="black"/>
                </a:solidFill>
              </a:rPr>
              <a:t>, not according to our works, but according to His own purpose and grace </a:t>
            </a:r>
            <a:r>
              <a:rPr lang="en-US" sz="3300" i="1" dirty="0">
                <a:solidFill>
                  <a:prstClr val="black"/>
                </a:solidFill>
              </a:rPr>
              <a:t>which was granted us in Christ Jesus from all eternity,</a:t>
            </a:r>
            <a:endParaRPr lang="en-US" sz="3300" dirty="0">
              <a:solidFill>
                <a:prstClr val="black"/>
              </a:solidFill>
            </a:endParaRPr>
          </a:p>
        </p:txBody>
      </p:sp>
    </p:spTree>
    <p:extLst>
      <p:ext uri="{BB962C8B-B14F-4D97-AF65-F5344CB8AC3E}">
        <p14:creationId xmlns:p14="http://schemas.microsoft.com/office/powerpoint/2010/main" val="243328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0D4"/>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722907"/>
            <a:ext cx="2620771" cy="3697685"/>
          </a:xfrm>
        </p:spPr>
        <p:txBody>
          <a:bodyPr>
            <a:normAutofit/>
          </a:bodyPr>
          <a:lstStyle/>
          <a:p>
            <a:r>
              <a:rPr lang="en-US" sz="4100" dirty="0"/>
              <a:t>Concerning “Grace”</a:t>
            </a:r>
          </a:p>
        </p:txBody>
      </p:sp>
      <p:cxnSp>
        <p:nvCxnSpPr>
          <p:cNvPr id="23" name="Straight Connector 2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36898" y="285750"/>
            <a:ext cx="5221222" cy="4572000"/>
          </a:xfrm>
        </p:spPr>
        <p:txBody>
          <a:bodyPr anchor="ctr">
            <a:normAutofit/>
          </a:bodyPr>
          <a:lstStyle/>
          <a:p>
            <a:pPr marL="0" lvl="0" indent="0">
              <a:buNone/>
            </a:pPr>
            <a:r>
              <a:rPr lang="en-US" b="1" i="1" dirty="0">
                <a:solidFill>
                  <a:prstClr val="black"/>
                </a:solidFill>
              </a:rPr>
              <a:t>Galatians 2:21: </a:t>
            </a:r>
            <a:r>
              <a:rPr lang="en-US" i="1" dirty="0">
                <a:solidFill>
                  <a:prstClr val="black"/>
                </a:solidFill>
              </a:rPr>
              <a:t>I do not nullify the grace of God, for if righteousness comes through the Law, then Christ died needlessly.</a:t>
            </a:r>
            <a:endParaRPr lang="en-US" dirty="0">
              <a:solidFill>
                <a:prstClr val="black"/>
              </a:solidFill>
            </a:endParaRPr>
          </a:p>
        </p:txBody>
      </p:sp>
    </p:spTree>
    <p:extLst>
      <p:ext uri="{BB962C8B-B14F-4D97-AF65-F5344CB8AC3E}">
        <p14:creationId xmlns:p14="http://schemas.microsoft.com/office/powerpoint/2010/main" val="124600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3"/>
            <a:ext cx="7886700" cy="994173"/>
          </a:xfrm>
          <a:prstGeom prst="ellipse">
            <a:avLst/>
          </a:prstGeom>
        </p:spPr>
        <p:txBody>
          <a:bodyPr>
            <a:normAutofit/>
          </a:bodyPr>
          <a:lstStyle/>
          <a:p>
            <a:pPr>
              <a:lnSpc>
                <a:spcPct val="90000"/>
              </a:lnSpc>
            </a:pPr>
            <a:r>
              <a:rPr lang="en-US" sz="4400"/>
              <a:t>Concerning “Grace”</a:t>
            </a:r>
          </a:p>
        </p:txBody>
      </p:sp>
      <p:graphicFrame>
        <p:nvGraphicFramePr>
          <p:cNvPr id="25" name="Content Placeholder 2">
            <a:extLst>
              <a:ext uri="{FF2B5EF4-FFF2-40B4-BE49-F238E27FC236}">
                <a16:creationId xmlns:a16="http://schemas.microsoft.com/office/drawing/2014/main" id="{D1591F09-D243-4635-B096-BEDCC35C38CE}"/>
              </a:ext>
            </a:extLst>
          </p:cNvPr>
          <p:cNvGraphicFramePr>
            <a:graphicFrameLocks noGrp="1"/>
          </p:cNvGraphicFramePr>
          <p:nvPr>
            <p:ph idx="1"/>
            <p:extLst>
              <p:ext uri="{D42A27DB-BD31-4B8C-83A1-F6EECF244321}">
                <p14:modId xmlns:p14="http://schemas.microsoft.com/office/powerpoint/2010/main" val="1941010424"/>
              </p:ext>
            </p:extLst>
          </p:nvPr>
        </p:nvGraphicFramePr>
        <p:xfrm>
          <a:off x="476250" y="1369218"/>
          <a:ext cx="813435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762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TotalTime>
  <Words>670</Words>
  <Application>Microsoft Office PowerPoint</Application>
  <PresentationFormat>On-screen Show (16:9)</PresentationFormat>
  <Paragraphs>51</Paragraphs>
  <Slides>17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blank</vt:lpstr>
      <vt:lpstr>Grace that works</vt:lpstr>
      <vt:lpstr>Grace Vs. Works?</vt:lpstr>
      <vt:lpstr>Concerning Grace</vt:lpstr>
      <vt:lpstr>Concerning “Grace”</vt:lpstr>
      <vt:lpstr>Concerning “Grace”</vt:lpstr>
      <vt:lpstr>Concerning “Grace”</vt:lpstr>
      <vt:lpstr>Concerning “Grace”</vt:lpstr>
      <vt:lpstr>Concerning “Grace”</vt:lpstr>
      <vt:lpstr>Concerning “Grace”</vt:lpstr>
      <vt:lpstr>Concerning works</vt:lpstr>
      <vt:lpstr>Concerning “Works”</vt:lpstr>
      <vt:lpstr>Concerning “Works”</vt:lpstr>
      <vt:lpstr>Concerning “Works”</vt:lpstr>
      <vt:lpstr>Concerning “Works”</vt:lpstr>
      <vt:lpstr>Concerning “Works”</vt:lpstr>
      <vt:lpstr>Grace that works!</vt:lpstr>
      <vt:lpstr>Grace that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Grace that works</dc:title>
  <dc:creator>Mitch Davis</dc:creator>
  <cp:lastModifiedBy>Mitch Davis</cp:lastModifiedBy>
  <cp:revision>1</cp:revision>
  <dcterms:created xsi:type="dcterms:W3CDTF">2019-02-23T22:39:20Z</dcterms:created>
  <dcterms:modified xsi:type="dcterms:W3CDTF">2019-02-24T04:08:02Z</dcterms:modified>
</cp:coreProperties>
</file>