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64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69F52-D46C-4FD8-BDD6-C31182DC911F}" v="2" dt="2019-01-12T19:14:4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9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8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6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6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1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6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4BD41-1D5A-4BA8-A22B-B47A74DF1ED4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99C8B-B057-41E4-BAB3-2C6174DC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Rechabites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strong sense of 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Make it a working Priority to </a:t>
            </a:r>
            <a:br>
              <a:rPr lang="en-US" dirty="0"/>
            </a:br>
            <a:r>
              <a:rPr lang="en-US" dirty="0"/>
              <a:t>Value the Desires of Your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While your children can have “their own faith” before God, realize there is a blessing awaiting for children who have a “nevertheless not my will but your will be done” to honor the godly desires of their parents.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family is perfect, 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Parents who love God will teach their children, among other things, to honor them. Cp. Dt. 5:16</a:t>
            </a:r>
          </a:p>
          <a:p>
            <a:r>
              <a:rPr lang="en-US" dirty="0"/>
              <a:t>That doesn’t mean children – with their own free will – will honor them.</a:t>
            </a:r>
          </a:p>
          <a:p>
            <a:r>
              <a:rPr lang="en-US" dirty="0"/>
              <a:t>Children who do, however, WILL be blessed by God and bring joy to their parents.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4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Jonadab</a:t>
            </a:r>
            <a:r>
              <a:rPr lang="en-US" dirty="0"/>
              <a:t> – Patriarch of the </a:t>
            </a:r>
            <a:r>
              <a:rPr lang="en-US" dirty="0" err="1"/>
              <a:t>Rechabites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200 years earlier: </a:t>
            </a:r>
            <a:r>
              <a:rPr lang="en-US" dirty="0" err="1"/>
              <a:t>Jonadab</a:t>
            </a:r>
            <a:r>
              <a:rPr lang="en-US" dirty="0"/>
              <a:t> (son of </a:t>
            </a:r>
            <a:r>
              <a:rPr lang="en-US" dirty="0" err="1"/>
              <a:t>Rechab</a:t>
            </a:r>
            <a:r>
              <a:rPr lang="en-US" dirty="0"/>
              <a:t>) friend of Jehu:</a:t>
            </a:r>
          </a:p>
          <a:p>
            <a:r>
              <a:rPr lang="en-US" dirty="0"/>
              <a:t>Asked by Jehu to watch his zeal for the Lord: killing all who belonged to Ahab that lived in Samaria. 2 Ki. 10:15</a:t>
            </a:r>
          </a:p>
          <a:p>
            <a:r>
              <a:rPr lang="en-US" dirty="0"/>
              <a:t>Watched as Jehu killed all the prophets and worshippers of Baal. 2 Ki. 10:23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7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Rechabites</a:t>
            </a:r>
            <a:r>
              <a:rPr lang="en-US" dirty="0"/>
              <a:t> Learned to Honor Their Parents </a:t>
            </a:r>
            <a:br>
              <a:rPr lang="en-US" dirty="0"/>
            </a:br>
            <a:r>
              <a:rPr lang="en-US" dirty="0"/>
              <a:t>Generation after Generation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Jeremiah 35: </a:t>
            </a:r>
            <a:r>
              <a:rPr lang="en-US" dirty="0" err="1"/>
              <a:t>Jonadab</a:t>
            </a:r>
            <a:r>
              <a:rPr lang="en-US" dirty="0"/>
              <a:t> Charges His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Charged:</a:t>
            </a:r>
          </a:p>
          <a:p>
            <a:pPr lvl="1"/>
            <a:r>
              <a:rPr lang="en-US" dirty="0"/>
              <a:t>Never to drink wine… forever. Vs. 6-7</a:t>
            </a:r>
          </a:p>
          <a:p>
            <a:pPr lvl="1"/>
            <a:r>
              <a:rPr lang="en-US" dirty="0"/>
              <a:t>Never to build a house…sow seed…or, plant a vineyard.</a:t>
            </a:r>
          </a:p>
          <a:p>
            <a:r>
              <a:rPr lang="en-US" dirty="0"/>
              <a:t>Why? V. 7</a:t>
            </a:r>
          </a:p>
          <a:p>
            <a:pPr lvl="1"/>
            <a:r>
              <a:rPr lang="en-US" dirty="0"/>
              <a:t>That they would “live many days in the land” where they sojourned. </a:t>
            </a:r>
            <a:br>
              <a:rPr lang="en-US" dirty="0"/>
            </a:br>
            <a:r>
              <a:rPr lang="en-US" dirty="0" err="1"/>
              <a:t>Exo</a:t>
            </a:r>
            <a:r>
              <a:rPr lang="en-US" dirty="0"/>
              <a:t>. 20:12</a:t>
            </a:r>
          </a:p>
          <a:p>
            <a:pPr lvl="1"/>
            <a:r>
              <a:rPr lang="en-US" dirty="0"/>
              <a:t>Because </a:t>
            </a:r>
            <a:r>
              <a:rPr lang="en-US" dirty="0" err="1"/>
              <a:t>Jonadab</a:t>
            </a:r>
            <a:r>
              <a:rPr lang="en-US" dirty="0"/>
              <a:t> loved God and wanted his children to be faithful to God. Cp. Heb. 11:9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Jeremiah 35: </a:t>
            </a:r>
            <a:r>
              <a:rPr lang="en-US" dirty="0" err="1"/>
              <a:t>Rechabites</a:t>
            </a:r>
            <a:r>
              <a:rPr lang="en-US" dirty="0"/>
              <a:t> Honor Patriarch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 children, grand-children, great-grandchildren, etc. honored </a:t>
            </a:r>
            <a:r>
              <a:rPr lang="en-US" dirty="0" err="1"/>
              <a:t>Jonadab’s</a:t>
            </a:r>
            <a:r>
              <a:rPr lang="en-US" dirty="0"/>
              <a:t> charge. Vss. 8-11</a:t>
            </a:r>
          </a:p>
          <a:p>
            <a:pPr lvl="1"/>
            <a:r>
              <a:rPr lang="en-US" dirty="0"/>
              <a:t>They could have said, “I disagree with </a:t>
            </a:r>
            <a:r>
              <a:rPr lang="en-US" dirty="0" err="1"/>
              <a:t>Jonadab</a:t>
            </a:r>
            <a:r>
              <a:rPr lang="en-US" dirty="0"/>
              <a:t>” and done what was allowable under the Law of Moses. Dt. 14:24-26</a:t>
            </a:r>
          </a:p>
          <a:p>
            <a:pPr lvl="1"/>
            <a:r>
              <a:rPr lang="en-US" dirty="0"/>
              <a:t>Only under great distress do they live in the city… they still wanted to honor their ancestral patriarch. Vs. 10-11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blesses those who honor their father and mother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Therefore thus says the LORD of hosts, the God of Israel, “</a:t>
            </a:r>
            <a:r>
              <a:rPr lang="en-US" dirty="0" err="1"/>
              <a:t>Jonadab</a:t>
            </a:r>
            <a:r>
              <a:rPr lang="en-US" dirty="0"/>
              <a:t> the son of </a:t>
            </a:r>
            <a:r>
              <a:rPr lang="en-US" dirty="0" err="1"/>
              <a:t>Rechab</a:t>
            </a:r>
            <a:r>
              <a:rPr lang="en-US" dirty="0"/>
              <a:t> shall not lack a man to stand before Me always.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Lost Practice of </a:t>
            </a:r>
            <a:br>
              <a:rPr lang="en-US" dirty="0"/>
            </a:br>
            <a:r>
              <a:rPr lang="en-US" dirty="0"/>
              <a:t>“honoring father and mother”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Today, in our modern society, families are fragmented not just geographically but in beliefs and practices in service to our Lord.</a:t>
            </a:r>
          </a:p>
          <a:p>
            <a:r>
              <a:rPr lang="en-US" dirty="0"/>
              <a:t>Many have forgotten or have not appreciated the “commandment with promise” that was heeded and rewarded to families like the </a:t>
            </a:r>
            <a:r>
              <a:rPr lang="en-US" dirty="0" err="1"/>
              <a:t>Rechabites</a:t>
            </a:r>
            <a:r>
              <a:rPr lang="en-US" dirty="0"/>
              <a:t>. Cp. Eph. 6:2-3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5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409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The Rechabites</vt:lpstr>
      <vt:lpstr>No family is perfect, but…</vt:lpstr>
      <vt:lpstr>Jonadab – Patriarch of the Rechabites</vt:lpstr>
      <vt:lpstr>The Rechabites Learned to Honor Their Parents  Generation after Generation</vt:lpstr>
      <vt:lpstr>Jeremiah 35: Jonadab Charges His Family</vt:lpstr>
      <vt:lpstr>Jeremiah 35: Rechabites Honor Patriarch</vt:lpstr>
      <vt:lpstr>God blesses those who honor their father and mother</vt:lpstr>
      <vt:lpstr>Therefore thus says the LORD of hosts, the God of Israel, “Jonadab the son of Rechab shall not lack a man to stand before Me always.</vt:lpstr>
      <vt:lpstr>The Lost Practice of  “honoring father and mother”</vt:lpstr>
      <vt:lpstr>Make it a working Priority to  Value the Desires of Your Parents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Rechabites - a strong sense of family</dc:title>
  <dc:subject>family</dc:subject>
  <dc:creator>Mitch Davis</dc:creator>
  <cp:keywords>2014;family series</cp:keywords>
  <cp:lastModifiedBy>Mitch Davis</cp:lastModifiedBy>
  <cp:revision>25</cp:revision>
  <dcterms:created xsi:type="dcterms:W3CDTF">2014-11-15T23:23:54Z</dcterms:created>
  <dcterms:modified xsi:type="dcterms:W3CDTF">2019-02-07T18:47:17Z</dcterms:modified>
</cp:coreProperties>
</file>