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B3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F35E63-A234-42B3-8B6E-F74E6DACA176}" v="41" dt="2019-01-06T13:23:34.9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tch Davis" userId="388b89a0e6bb1f2e" providerId="LiveId" clId="{00F35E63-A234-42B3-8B6E-F74E6DACA176}"/>
    <pc:docChg chg="undo redo custSel addSld delSld modSld sldOrd modMainMaster">
      <pc:chgData name="Mitch Davis" userId="388b89a0e6bb1f2e" providerId="LiveId" clId="{00F35E63-A234-42B3-8B6E-F74E6DACA176}" dt="2019-01-06T13:43:27.593" v="1967" actId="2696"/>
      <pc:docMkLst>
        <pc:docMk/>
      </pc:docMkLst>
      <pc:sldChg chg="modSp">
        <pc:chgData name="Mitch Davis" userId="388b89a0e6bb1f2e" providerId="LiveId" clId="{00F35E63-A234-42B3-8B6E-F74E6DACA176}" dt="2019-01-05T23:44:01.137" v="356" actId="20577"/>
        <pc:sldMkLst>
          <pc:docMk/>
          <pc:sldMk cId="438471492" sldId="257"/>
        </pc:sldMkLst>
        <pc:spChg chg="mod">
          <ac:chgData name="Mitch Davis" userId="388b89a0e6bb1f2e" providerId="LiveId" clId="{00F35E63-A234-42B3-8B6E-F74E6DACA176}" dt="2019-01-05T22:08:11.035" v="34" actId="14100"/>
          <ac:spMkLst>
            <pc:docMk/>
            <pc:sldMk cId="438471492" sldId="257"/>
            <ac:spMk id="2" creationId="{0B582017-18F2-43B0-ABAA-783FB076C530}"/>
          </ac:spMkLst>
        </pc:spChg>
        <pc:spChg chg="mod">
          <ac:chgData name="Mitch Davis" userId="388b89a0e6bb1f2e" providerId="LiveId" clId="{00F35E63-A234-42B3-8B6E-F74E6DACA176}" dt="2019-01-05T23:44:01.137" v="356" actId="20577"/>
          <ac:spMkLst>
            <pc:docMk/>
            <pc:sldMk cId="438471492" sldId="257"/>
            <ac:spMk id="3" creationId="{58BFC95C-3255-467A-AA9E-8B2DB35FACC1}"/>
          </ac:spMkLst>
        </pc:spChg>
      </pc:sldChg>
      <pc:sldChg chg="modSp add">
        <pc:chgData name="Mitch Davis" userId="388b89a0e6bb1f2e" providerId="LiveId" clId="{00F35E63-A234-42B3-8B6E-F74E6DACA176}" dt="2019-01-06T05:18:42.785" v="1461" actId="20577"/>
        <pc:sldMkLst>
          <pc:docMk/>
          <pc:sldMk cId="1929165501" sldId="258"/>
        </pc:sldMkLst>
        <pc:spChg chg="mod">
          <ac:chgData name="Mitch Davis" userId="388b89a0e6bb1f2e" providerId="LiveId" clId="{00F35E63-A234-42B3-8B6E-F74E6DACA176}" dt="2019-01-06T02:42:40.587" v="1014" actId="313"/>
          <ac:spMkLst>
            <pc:docMk/>
            <pc:sldMk cId="1929165501" sldId="258"/>
            <ac:spMk id="2" creationId="{24C94A97-4678-4CE0-A83F-B83AF001BDA3}"/>
          </ac:spMkLst>
        </pc:spChg>
        <pc:spChg chg="mod">
          <ac:chgData name="Mitch Davis" userId="388b89a0e6bb1f2e" providerId="LiveId" clId="{00F35E63-A234-42B3-8B6E-F74E6DACA176}" dt="2019-01-06T05:18:42.785" v="1461" actId="20577"/>
          <ac:spMkLst>
            <pc:docMk/>
            <pc:sldMk cId="1929165501" sldId="258"/>
            <ac:spMk id="3" creationId="{5171FBBB-72B3-480C-BD6E-C3490316B55F}"/>
          </ac:spMkLst>
        </pc:spChg>
      </pc:sldChg>
      <pc:sldChg chg="modSp add">
        <pc:chgData name="Mitch Davis" userId="388b89a0e6bb1f2e" providerId="LiveId" clId="{00F35E63-A234-42B3-8B6E-F74E6DACA176}" dt="2019-01-06T03:33:57.373" v="1325" actId="115"/>
        <pc:sldMkLst>
          <pc:docMk/>
          <pc:sldMk cId="2804460734" sldId="259"/>
        </pc:sldMkLst>
        <pc:spChg chg="mod">
          <ac:chgData name="Mitch Davis" userId="388b89a0e6bb1f2e" providerId="LiveId" clId="{00F35E63-A234-42B3-8B6E-F74E6DACA176}" dt="2019-01-06T00:23:03.681" v="499" actId="5793"/>
          <ac:spMkLst>
            <pc:docMk/>
            <pc:sldMk cId="2804460734" sldId="259"/>
            <ac:spMk id="2" creationId="{B979C22B-43EA-4730-AA16-42416D0EE46D}"/>
          </ac:spMkLst>
        </pc:spChg>
        <pc:spChg chg="mod">
          <ac:chgData name="Mitch Davis" userId="388b89a0e6bb1f2e" providerId="LiveId" clId="{00F35E63-A234-42B3-8B6E-F74E6DACA176}" dt="2019-01-06T03:33:57.373" v="1325" actId="115"/>
          <ac:spMkLst>
            <pc:docMk/>
            <pc:sldMk cId="2804460734" sldId="259"/>
            <ac:spMk id="3" creationId="{B82A0BE3-308D-4509-BB71-A1E440FA3651}"/>
          </ac:spMkLst>
        </pc:spChg>
      </pc:sldChg>
      <pc:sldChg chg="addSp delSp modSp add">
        <pc:chgData name="Mitch Davis" userId="388b89a0e6bb1f2e" providerId="LiveId" clId="{00F35E63-A234-42B3-8B6E-F74E6DACA176}" dt="2019-01-06T03:31:53.945" v="1308" actId="14100"/>
        <pc:sldMkLst>
          <pc:docMk/>
          <pc:sldMk cId="3667290610" sldId="260"/>
        </pc:sldMkLst>
        <pc:spChg chg="del">
          <ac:chgData name="Mitch Davis" userId="388b89a0e6bb1f2e" providerId="LiveId" clId="{00F35E63-A234-42B3-8B6E-F74E6DACA176}" dt="2019-01-06T00:23:23.689" v="526"/>
          <ac:spMkLst>
            <pc:docMk/>
            <pc:sldMk cId="3667290610" sldId="260"/>
            <ac:spMk id="2" creationId="{BE646968-BDA8-49B6-B164-9433ADA785C4}"/>
          </ac:spMkLst>
        </pc:spChg>
        <pc:spChg chg="del">
          <ac:chgData name="Mitch Davis" userId="388b89a0e6bb1f2e" providerId="LiveId" clId="{00F35E63-A234-42B3-8B6E-F74E6DACA176}" dt="2019-01-06T00:23:23.689" v="526"/>
          <ac:spMkLst>
            <pc:docMk/>
            <pc:sldMk cId="3667290610" sldId="260"/>
            <ac:spMk id="3" creationId="{86CAF7B0-97E8-40DF-9F53-A997962354B6}"/>
          </ac:spMkLst>
        </pc:spChg>
        <pc:spChg chg="add mod">
          <ac:chgData name="Mitch Davis" userId="388b89a0e6bb1f2e" providerId="LiveId" clId="{00F35E63-A234-42B3-8B6E-F74E6DACA176}" dt="2019-01-06T03:31:53.945" v="1308" actId="14100"/>
          <ac:spMkLst>
            <pc:docMk/>
            <pc:sldMk cId="3667290610" sldId="260"/>
            <ac:spMk id="4" creationId="{8B76599B-D02D-4A77-8ABE-36695373D4DB}"/>
          </ac:spMkLst>
        </pc:spChg>
      </pc:sldChg>
      <pc:sldChg chg="modSp add">
        <pc:chgData name="Mitch Davis" userId="388b89a0e6bb1f2e" providerId="LiveId" clId="{00F35E63-A234-42B3-8B6E-F74E6DACA176}" dt="2019-01-06T05:26:29.274" v="1886" actId="207"/>
        <pc:sldMkLst>
          <pc:docMk/>
          <pc:sldMk cId="1935673473" sldId="261"/>
        </pc:sldMkLst>
        <pc:spChg chg="mod">
          <ac:chgData name="Mitch Davis" userId="388b89a0e6bb1f2e" providerId="LiveId" clId="{00F35E63-A234-42B3-8B6E-F74E6DACA176}" dt="2019-01-06T05:19:31.281" v="1503" actId="20577"/>
          <ac:spMkLst>
            <pc:docMk/>
            <pc:sldMk cId="1935673473" sldId="261"/>
            <ac:spMk id="2" creationId="{1F49940A-DB5A-41E3-ABCE-58C2817D2A93}"/>
          </ac:spMkLst>
        </pc:spChg>
        <pc:spChg chg="mod">
          <ac:chgData name="Mitch Davis" userId="388b89a0e6bb1f2e" providerId="LiveId" clId="{00F35E63-A234-42B3-8B6E-F74E6DACA176}" dt="2019-01-06T05:26:29.274" v="1886" actId="207"/>
          <ac:spMkLst>
            <pc:docMk/>
            <pc:sldMk cId="1935673473" sldId="261"/>
            <ac:spMk id="3" creationId="{195E8876-1AE1-47C3-8F61-F8DE5C4A60FA}"/>
          </ac:spMkLst>
        </pc:spChg>
      </pc:sldChg>
      <pc:sldChg chg="addSp delSp modSp add del ord">
        <pc:chgData name="Mitch Davis" userId="388b89a0e6bb1f2e" providerId="LiveId" clId="{00F35E63-A234-42B3-8B6E-F74E6DACA176}" dt="2019-01-06T13:43:23.624" v="1966" actId="2696"/>
        <pc:sldMkLst>
          <pc:docMk/>
          <pc:sldMk cId="1983047335" sldId="262"/>
        </pc:sldMkLst>
        <pc:spChg chg="add del mod">
          <ac:chgData name="Mitch Davis" userId="388b89a0e6bb1f2e" providerId="LiveId" clId="{00F35E63-A234-42B3-8B6E-F74E6DACA176}" dt="2019-01-06T13:22:25.107" v="1941" actId="20577"/>
          <ac:spMkLst>
            <pc:docMk/>
            <pc:sldMk cId="1983047335" sldId="262"/>
            <ac:spMk id="2" creationId="{88AC03BE-6B84-4DAE-811D-A3EC5CBFAA13}"/>
          </ac:spMkLst>
        </pc:spChg>
        <pc:spChg chg="mod">
          <ac:chgData name="Mitch Davis" userId="388b89a0e6bb1f2e" providerId="LiveId" clId="{00F35E63-A234-42B3-8B6E-F74E6DACA176}" dt="2019-01-06T13:22:40.080" v="1944"/>
          <ac:spMkLst>
            <pc:docMk/>
            <pc:sldMk cId="1983047335" sldId="262"/>
            <ac:spMk id="3" creationId="{6201F7E1-D617-4616-B848-926598479235}"/>
          </ac:spMkLst>
        </pc:spChg>
      </pc:sldChg>
      <pc:sldChg chg="addSp delSp modSp add del">
        <pc:chgData name="Mitch Davis" userId="388b89a0e6bb1f2e" providerId="LiveId" clId="{00F35E63-A234-42B3-8B6E-F74E6DACA176}" dt="2019-01-06T13:43:27.593" v="1967" actId="2696"/>
        <pc:sldMkLst>
          <pc:docMk/>
          <pc:sldMk cId="200960374" sldId="263"/>
        </pc:sldMkLst>
        <pc:spChg chg="del">
          <ac:chgData name="Mitch Davis" userId="388b89a0e6bb1f2e" providerId="LiveId" clId="{00F35E63-A234-42B3-8B6E-F74E6DACA176}" dt="2019-01-06T13:21:34.956" v="1890"/>
          <ac:spMkLst>
            <pc:docMk/>
            <pc:sldMk cId="200960374" sldId="263"/>
            <ac:spMk id="2" creationId="{4BD4B094-1314-4FDD-8B52-24B619EDFBDF}"/>
          </ac:spMkLst>
        </pc:spChg>
        <pc:spChg chg="del">
          <ac:chgData name="Mitch Davis" userId="388b89a0e6bb1f2e" providerId="LiveId" clId="{00F35E63-A234-42B3-8B6E-F74E6DACA176}" dt="2019-01-06T13:21:34.956" v="1890"/>
          <ac:spMkLst>
            <pc:docMk/>
            <pc:sldMk cId="200960374" sldId="263"/>
            <ac:spMk id="3" creationId="{9B75F072-7590-45B7-ADF6-32CF99F0DFE3}"/>
          </ac:spMkLst>
        </pc:spChg>
        <pc:spChg chg="add mod">
          <ac:chgData name="Mitch Davis" userId="388b89a0e6bb1f2e" providerId="LiveId" clId="{00F35E63-A234-42B3-8B6E-F74E6DACA176}" dt="2019-01-06T13:21:56.285" v="1926" actId="114"/>
          <ac:spMkLst>
            <pc:docMk/>
            <pc:sldMk cId="200960374" sldId="263"/>
            <ac:spMk id="4" creationId="{F4D49C7A-A289-4D68-9EED-6C3D5964BDAA}"/>
          </ac:spMkLst>
        </pc:spChg>
      </pc:sldChg>
      <pc:sldChg chg="modSp add del">
        <pc:chgData name="Mitch Davis" userId="388b89a0e6bb1f2e" providerId="LiveId" clId="{00F35E63-A234-42B3-8B6E-F74E6DACA176}" dt="2019-01-06T13:43:23.619" v="1965" actId="2696"/>
        <pc:sldMkLst>
          <pc:docMk/>
          <pc:sldMk cId="753283598" sldId="264"/>
        </pc:sldMkLst>
        <pc:spChg chg="mod">
          <ac:chgData name="Mitch Davis" userId="388b89a0e6bb1f2e" providerId="LiveId" clId="{00F35E63-A234-42B3-8B6E-F74E6DACA176}" dt="2019-01-06T13:22:56.156" v="1951" actId="20577"/>
          <ac:spMkLst>
            <pc:docMk/>
            <pc:sldMk cId="753283598" sldId="264"/>
            <ac:spMk id="2" creationId="{88AC03BE-6B84-4DAE-811D-A3EC5CBFAA13}"/>
          </ac:spMkLst>
        </pc:spChg>
        <pc:spChg chg="mod">
          <ac:chgData name="Mitch Davis" userId="388b89a0e6bb1f2e" providerId="LiveId" clId="{00F35E63-A234-42B3-8B6E-F74E6DACA176}" dt="2019-01-06T13:23:06.703" v="1952"/>
          <ac:spMkLst>
            <pc:docMk/>
            <pc:sldMk cId="753283598" sldId="264"/>
            <ac:spMk id="3" creationId="{6201F7E1-D617-4616-B848-926598479235}"/>
          </ac:spMkLst>
        </pc:spChg>
      </pc:sldChg>
      <pc:sldChg chg="modSp add del">
        <pc:chgData name="Mitch Davis" userId="388b89a0e6bb1f2e" providerId="LiveId" clId="{00F35E63-A234-42B3-8B6E-F74E6DACA176}" dt="2019-01-06T13:43:23.616" v="1964" actId="2696"/>
        <pc:sldMkLst>
          <pc:docMk/>
          <pc:sldMk cId="3896155915" sldId="265"/>
        </pc:sldMkLst>
        <pc:spChg chg="mod">
          <ac:chgData name="Mitch Davis" userId="388b89a0e6bb1f2e" providerId="LiveId" clId="{00F35E63-A234-42B3-8B6E-F74E6DACA176}" dt="2019-01-06T13:23:24.844" v="1959" actId="20577"/>
          <ac:spMkLst>
            <pc:docMk/>
            <pc:sldMk cId="3896155915" sldId="265"/>
            <ac:spMk id="2" creationId="{88AC03BE-6B84-4DAE-811D-A3EC5CBFAA13}"/>
          </ac:spMkLst>
        </pc:spChg>
        <pc:spChg chg="mod">
          <ac:chgData name="Mitch Davis" userId="388b89a0e6bb1f2e" providerId="LiveId" clId="{00F35E63-A234-42B3-8B6E-F74E6DACA176}" dt="2019-01-06T13:23:39.174" v="1963" actId="27636"/>
          <ac:spMkLst>
            <pc:docMk/>
            <pc:sldMk cId="3896155915" sldId="265"/>
            <ac:spMk id="3" creationId="{6201F7E1-D617-4616-B848-926598479235}"/>
          </ac:spMkLst>
        </pc:spChg>
      </pc:sldChg>
      <pc:sldMasterChg chg="modSldLayout">
        <pc:chgData name="Mitch Davis" userId="388b89a0e6bb1f2e" providerId="LiveId" clId="{00F35E63-A234-42B3-8B6E-F74E6DACA176}" dt="2019-01-06T00:23:53.145" v="529" actId="1076"/>
        <pc:sldMasterMkLst>
          <pc:docMk/>
          <pc:sldMasterMk cId="923685460" sldId="2147483648"/>
        </pc:sldMasterMkLst>
        <pc:sldLayoutChg chg="modSp">
          <pc:chgData name="Mitch Davis" userId="388b89a0e6bb1f2e" providerId="LiveId" clId="{00F35E63-A234-42B3-8B6E-F74E6DACA176}" dt="2019-01-06T00:23:53.145" v="529" actId="1076"/>
          <pc:sldLayoutMkLst>
            <pc:docMk/>
            <pc:sldMasterMk cId="923685460" sldId="2147483648"/>
            <pc:sldLayoutMk cId="2315482526" sldId="2147483651"/>
          </pc:sldLayoutMkLst>
          <pc:spChg chg="mod">
            <ac:chgData name="Mitch Davis" userId="388b89a0e6bb1f2e" providerId="LiveId" clId="{00F35E63-A234-42B3-8B6E-F74E6DACA176}" dt="2019-01-06T00:23:53.145" v="529" actId="1076"/>
            <ac:spMkLst>
              <pc:docMk/>
              <pc:sldMasterMk cId="923685460" sldId="2147483648"/>
              <pc:sldLayoutMk cId="2315482526" sldId="2147483651"/>
              <ac:spMk id="2" creationId="{B26E3993-D242-4610-8607-5C75BD911656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19BE6-8985-40A0-B0A5-60317783A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D887F-010E-466B-9C20-A33CECFABB96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7255C-551A-47BA-B404-3EDB96E8D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3677C8-5610-440F-8C53-4CF93A78C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B821-280F-4A40-ACB1-93FF3DA6A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5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FFE5D-634E-4293-AFDA-3271591A0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085F25-2B24-481F-9B0C-9FA0E3BC2D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814E0-DC2A-4EEE-A2ED-4677D3E2A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D887F-010E-466B-9C20-A33CECFABB96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7E56F-9944-42C1-8DA1-BB002C833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98611-C4EE-41DB-8F91-FDD1E022C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B821-280F-4A40-ACB1-93FF3DA6A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35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08341E-9FBC-4C3B-AA8E-99AC54A827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88107F-D749-437C-AA73-3B41C61543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3B189-BCDF-41BB-B4CD-F042A9672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D887F-010E-466B-9C20-A33CECFABB96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C4672-32A8-49D3-BBB1-7114E8B83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FD9EF-97F4-4FE3-851D-DC7115F4F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B821-280F-4A40-ACB1-93FF3DA6A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0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6EE07-BA94-46FD-86A8-6127295D2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ECD75-7B0E-43D5-8501-E70AB68D3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19610-4A6C-4964-B423-774B71ECB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D887F-010E-466B-9C20-A33CECFABB96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02459-EB30-4908-BEE3-8784548B4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AF18A-66B5-4ADA-A9C3-185D3824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B821-280F-4A40-ACB1-93FF3DA6A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77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E3993-D242-4610-8607-5C75BD911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002631"/>
            <a:ext cx="10515600" cy="2852737"/>
          </a:xfrm>
        </p:spPr>
        <p:txBody>
          <a:bodyPr anchor="ctr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7AC8A5-2CC7-4435-A52D-D0DD5C8F9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D887F-010E-466B-9C20-A33CECFABB96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5369A-7FE1-4F6F-B584-962792E66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19BE0-46E3-436A-A612-5F5E4D460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B821-280F-4A40-ACB1-93FF3DA6A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82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2D3DD-4803-4E67-B9B2-0DB300C04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7E9AD-9E2B-40C7-9B80-16F170A50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6413B7-7441-4866-B45E-466987994B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3F61E4-94B5-4C78-8290-E32703ACA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D887F-010E-466B-9C20-A33CECFABB96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7C8D4D-F928-416D-946B-5A4C59626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0E874E-D36C-4374-B330-61A97ADBA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B821-280F-4A40-ACB1-93FF3DA6A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01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4CBCE-A762-4206-930A-9B89759A3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09420E-5128-4221-926B-520F48B4D6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9D22D9-0A32-4B66-8AFD-53D456008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29A291-7460-454B-985F-F83FD50574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FB6AD0-EB8A-4496-8CC4-807992F360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B8361D-6806-4419-A2E4-81A8F0A2F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D887F-010E-466B-9C20-A33CECFABB96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C12E55-E923-4BFB-B84A-838663594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C1CDA2-D428-467F-8EFB-4E279ED85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B821-280F-4A40-ACB1-93FF3DA6A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40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38BFB-00B2-4CC9-AD1E-75995AD07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BE3988-263A-4605-B05A-9F14E10DD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D887F-010E-466B-9C20-A33CECFABB96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FEFE67-7904-475C-8157-5AC3E75DF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709B01-F4EC-48A3-AE02-E94F01CC3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B821-280F-4A40-ACB1-93FF3DA6A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0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7469CD-C3C5-4412-90A9-88DEA115C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D887F-010E-466B-9C20-A33CECFABB96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2733CA-49F1-44F9-9D1A-C84ADBF94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F7A983-C72B-42E9-9F0F-4308D51B1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B821-280F-4A40-ACB1-93FF3DA6A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76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E77DE-F87E-4F7E-ABC9-C8A5F4E05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22EE4-2932-4595-AC1B-7BD9E676C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9CC446-BBBC-4C6E-B02B-E97C3B49CA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F7FCD-250D-48B0-AA4C-E5FD7BE86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D887F-010E-466B-9C20-A33CECFABB96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5917EF-DF22-4A35-9BF1-68C3A1ABB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3A0478-C131-4E07-85BC-D32F3DAE3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B821-280F-4A40-ACB1-93FF3DA6A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24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4AE0B-0D32-4E92-AD6C-2E5ADE40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CBB10C-1E63-4CA6-B942-065725B510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4C279A-AEB1-4E35-B5F8-B44C300875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9F0418-5A98-4FE2-8FE8-BCBADF367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D887F-010E-466B-9C20-A33CECFABB96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7560D7-F49B-44E1-AE44-8D842B05D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D54A57-880A-4BE1-9F17-318182E41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BB821-280F-4A40-ACB1-93FF3DA6A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33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1FF586-23DC-4E8A-8B26-816E1008E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2E7DD0-B525-476A-97C5-6C769EB45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8018F-3F4E-4BF6-B7F9-28DBFA8629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D887F-010E-466B-9C20-A33CECFABB96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1C863-98B2-4CFD-8C52-6551921F49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3BCD0-C3C3-415B-BCA3-8FC76397A8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BB821-280F-4A40-ACB1-93FF3DA6A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85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6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7373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82017-18F2-43B0-ABAA-783FB076C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374" y="365125"/>
            <a:ext cx="11443252" cy="1325563"/>
          </a:xfrm>
        </p:spPr>
        <p:txBody>
          <a:bodyPr/>
          <a:lstStyle/>
          <a:p>
            <a:r>
              <a:rPr lang="en-US" dirty="0"/>
              <a:t>Two. Separate. Autonomous. Lives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FC95C-3255-467A-AA9E-8B2DB35FA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with separate life experiences.</a:t>
            </a:r>
          </a:p>
          <a:p>
            <a:r>
              <a:rPr lang="en-US" dirty="0"/>
              <a:t>Each with personal upbringings.</a:t>
            </a:r>
          </a:p>
          <a:p>
            <a:r>
              <a:rPr lang="en-US" dirty="0"/>
              <a:t>Each with dreams and goals. </a:t>
            </a:r>
          </a:p>
          <a:p>
            <a:r>
              <a:rPr lang="en-US" dirty="0"/>
              <a:t>But they are joining together to become… as the Bible says… “one flesh”.</a:t>
            </a:r>
          </a:p>
        </p:txBody>
      </p:sp>
    </p:spTree>
    <p:extLst>
      <p:ext uri="{BB962C8B-B14F-4D97-AF65-F5344CB8AC3E}">
        <p14:creationId xmlns:p14="http://schemas.microsoft.com/office/powerpoint/2010/main" val="438471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B76599B-D02D-4A77-8ABE-36695373D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9722" y="2002631"/>
            <a:ext cx="9799856" cy="3240488"/>
          </a:xfrm>
        </p:spPr>
        <p:txBody>
          <a:bodyPr>
            <a:noAutofit/>
          </a:bodyPr>
          <a:lstStyle/>
          <a:p>
            <a:r>
              <a:rPr lang="en-US" sz="4800" dirty="0"/>
              <a:t>“Therefore a man shall leave his father and mother and be joined to his wife, and they shall become one flesh….” </a:t>
            </a:r>
            <a:br>
              <a:rPr lang="en-US" sz="4800" dirty="0"/>
            </a:br>
            <a:r>
              <a:rPr lang="en-US" sz="4800" dirty="0">
                <a:solidFill>
                  <a:srgbClr val="C00000"/>
                </a:solidFill>
              </a:rPr>
              <a:t>(Genesis 2:24–25)</a:t>
            </a:r>
          </a:p>
        </p:txBody>
      </p:sp>
    </p:spTree>
    <p:extLst>
      <p:ext uri="{BB962C8B-B14F-4D97-AF65-F5344CB8AC3E}">
        <p14:creationId xmlns:p14="http://schemas.microsoft.com/office/powerpoint/2010/main" val="3667290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9C22B-43EA-4730-AA16-42416D0EE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to consider…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A0BE3-308D-4509-BB71-A1E440FA3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Must </a:t>
            </a:r>
            <a:r>
              <a:rPr lang="en-US" b="1" dirty="0"/>
              <a:t>government</a:t>
            </a:r>
            <a:r>
              <a:rPr lang="en-US" dirty="0"/>
              <a:t> be involved to make marriage legal? </a:t>
            </a:r>
            <a:r>
              <a:rPr lang="en-US" dirty="0">
                <a:solidFill>
                  <a:srgbClr val="C00000"/>
                </a:solidFill>
              </a:rPr>
              <a:t>If so, what happens if there is no gov’t or gov’t laws regarding marriage?</a:t>
            </a:r>
          </a:p>
          <a:p>
            <a:r>
              <a:rPr lang="en-US" dirty="0"/>
              <a:t>Must there be a </a:t>
            </a:r>
            <a:r>
              <a:rPr lang="en-US" b="1" dirty="0"/>
              <a:t>social ceremony</a:t>
            </a:r>
            <a:r>
              <a:rPr lang="en-US" dirty="0"/>
              <a:t>? </a:t>
            </a:r>
            <a:r>
              <a:rPr lang="en-US" dirty="0">
                <a:solidFill>
                  <a:srgbClr val="C00000"/>
                </a:solidFill>
              </a:rPr>
              <a:t>If so, what if circumstances don’t allow for a ceremony? </a:t>
            </a:r>
            <a:r>
              <a:rPr lang="en-US" u="sng" dirty="0">
                <a:solidFill>
                  <a:srgbClr val="C00000"/>
                </a:solidFill>
              </a:rPr>
              <a:t>cp. Jn. 2</a:t>
            </a:r>
          </a:p>
          <a:p>
            <a:r>
              <a:rPr lang="en-US" dirty="0"/>
              <a:t>Does the “marriage bed” </a:t>
            </a:r>
            <a:r>
              <a:rPr lang="en-US" dirty="0">
                <a:solidFill>
                  <a:srgbClr val="C00000"/>
                </a:solidFill>
              </a:rPr>
              <a:t>(Heb. 13:4) </a:t>
            </a:r>
            <a:r>
              <a:rPr lang="en-US" dirty="0"/>
              <a:t>ratify the union of marriage? </a:t>
            </a:r>
            <a:r>
              <a:rPr lang="en-US" dirty="0">
                <a:solidFill>
                  <a:srgbClr val="C00000"/>
                </a:solidFill>
              </a:rPr>
              <a:t>If so, does “fornication” necessitate marriage? </a:t>
            </a:r>
            <a:r>
              <a:rPr lang="en-US" u="sng" dirty="0">
                <a:solidFill>
                  <a:srgbClr val="C00000"/>
                </a:solidFill>
              </a:rPr>
              <a:t>cp. 1 Cor. 6:16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460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94A97-4678-4CE0-A83F-B83AF001B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Marital “one flesh”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1FBBB-72B3-480C-BD6E-C3490316B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It includes an </a:t>
            </a:r>
            <a:r>
              <a:rPr lang="en-US" b="1" dirty="0"/>
              <a:t>exclusive agreement </a:t>
            </a:r>
            <a:r>
              <a:rPr lang="en-US" dirty="0"/>
              <a:t>of being together. </a:t>
            </a:r>
            <a:r>
              <a:rPr lang="en-US" dirty="0">
                <a:solidFill>
                  <a:srgbClr val="C00000"/>
                </a:solidFill>
              </a:rPr>
              <a:t>cp. 1 Cor. 7:1-2</a:t>
            </a:r>
          </a:p>
          <a:p>
            <a:r>
              <a:rPr lang="en-US" dirty="0"/>
              <a:t>Includes a physical joining together. </a:t>
            </a:r>
          </a:p>
          <a:p>
            <a:r>
              <a:rPr lang="en-US" dirty="0"/>
              <a:t>Includes a metaphoric/relational “oneness”. </a:t>
            </a:r>
            <a:br>
              <a:rPr lang="en-US" dirty="0"/>
            </a:br>
            <a:r>
              <a:rPr lang="en-US" dirty="0">
                <a:solidFill>
                  <a:srgbClr val="C00000"/>
                </a:solidFill>
              </a:rPr>
              <a:t>cp. Eph. 5:25-31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In other words, where two separate individuals once existed, they are (biblically) now living as “one”.</a:t>
            </a:r>
          </a:p>
        </p:txBody>
      </p:sp>
    </p:spTree>
    <p:extLst>
      <p:ext uri="{BB962C8B-B14F-4D97-AF65-F5344CB8AC3E}">
        <p14:creationId xmlns:p14="http://schemas.microsoft.com/office/powerpoint/2010/main" val="1929165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9940A-DB5A-41E3-ABCE-58C2817D2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May our marriages </a:t>
            </a:r>
            <a:br>
              <a:rPr lang="en-US" dirty="0"/>
            </a:br>
            <a:r>
              <a:rPr lang="en-US" dirty="0"/>
              <a:t>reflect God’s Image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E8876-1AE1-47C3-8F61-F8DE5C4A6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3691"/>
            <a:ext cx="10515600" cy="4113271"/>
          </a:xfrm>
        </p:spPr>
        <p:txBody>
          <a:bodyPr>
            <a:normAutofit fontScale="92500"/>
          </a:bodyPr>
          <a:lstStyle/>
          <a:p>
            <a:r>
              <a:rPr lang="en-US" dirty="0"/>
              <a:t>That each “marriage kingdom” (aka “family) is a place where love, respect, honor, prefer, provide for any part that is lacking or weak in the family.</a:t>
            </a:r>
          </a:p>
          <a:p>
            <a:r>
              <a:rPr lang="en-US" dirty="0"/>
              <a:t>Ultimately: that we </a:t>
            </a:r>
            <a:r>
              <a:rPr lang="en-US" b="1" u="sng" dirty="0"/>
              <a:t>love</a:t>
            </a:r>
            <a:r>
              <a:rPr lang="en-US" dirty="0"/>
              <a:t> the other part of ourselves. </a:t>
            </a:r>
            <a:r>
              <a:rPr lang="en-US" dirty="0">
                <a:solidFill>
                  <a:srgbClr val="C00000"/>
                </a:solidFill>
              </a:rPr>
              <a:t>Cp. Eph. 5:28</a:t>
            </a:r>
          </a:p>
          <a:p>
            <a:r>
              <a:rPr lang="en-US" dirty="0"/>
              <a:t>This is the essence of “one flesh” that reflects the image of God Himself.</a:t>
            </a:r>
            <a:r>
              <a:rPr lang="en-US" dirty="0">
                <a:solidFill>
                  <a:srgbClr val="C00000"/>
                </a:solidFill>
              </a:rPr>
              <a:t> Jn. 17:22-24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673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260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Two. Separate. Autonomous. Lives</vt:lpstr>
      <vt:lpstr>“Therefore a man shall leave his father and mother and be joined to his wife, and they shall become one flesh….”  (Genesis 2:24–25)</vt:lpstr>
      <vt:lpstr>Questions to consider…</vt:lpstr>
      <vt:lpstr>Marital “one flesh”</vt:lpstr>
      <vt:lpstr>May our marriages  reflect God’s Image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Mitch Davis</dc:creator>
  <cp:lastModifiedBy>Mitch Davis</cp:lastModifiedBy>
  <cp:revision>1</cp:revision>
  <dcterms:created xsi:type="dcterms:W3CDTF">2019-01-05T18:31:50Z</dcterms:created>
  <dcterms:modified xsi:type="dcterms:W3CDTF">2019-01-06T13:43:34Z</dcterms:modified>
</cp:coreProperties>
</file>