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1" r:id="rId4"/>
    <p:sldId id="257" r:id="rId5"/>
    <p:sldId id="266" r:id="rId6"/>
    <p:sldId id="262" r:id="rId7"/>
    <p:sldId id="258" r:id="rId8"/>
    <p:sldId id="265" r:id="rId9"/>
    <p:sldId id="259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E6DF66-57F9-432E-84C9-58DFEB89F19E}" v="62" dt="2018-12-30T05:10:20.169"/>
    <p1510:client id="{62529208-08CD-41F8-BA96-069D293E706B}" v="2" dt="2018-12-30T06:44:37.8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94660"/>
  </p:normalViewPr>
  <p:slideViewPr>
    <p:cSldViewPr snapToGrid="0">
      <p:cViewPr varScale="1">
        <p:scale>
          <a:sx n="47" d="100"/>
          <a:sy n="47" d="100"/>
        </p:scale>
        <p:origin x="66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tch Davis" userId="388b89a0e6bb1f2e" providerId="LiveId" clId="{62529208-08CD-41F8-BA96-069D293E706B}"/>
    <pc:docChg chg="modMainMaster">
      <pc:chgData name="Mitch Davis" userId="388b89a0e6bb1f2e" providerId="LiveId" clId="{62529208-08CD-41F8-BA96-069D293E706B}" dt="2018-12-30T06:44:37.873" v="1"/>
      <pc:docMkLst>
        <pc:docMk/>
      </pc:docMkLst>
      <pc:sldMasterChg chg="modSldLayout">
        <pc:chgData name="Mitch Davis" userId="388b89a0e6bb1f2e" providerId="LiveId" clId="{62529208-08CD-41F8-BA96-069D293E706B}" dt="2018-12-30T06:44:37.873" v="1"/>
        <pc:sldMasterMkLst>
          <pc:docMk/>
          <pc:sldMasterMk cId="3899055842" sldId="2147483648"/>
        </pc:sldMasterMkLst>
        <pc:sldLayoutChg chg="setBg">
          <pc:chgData name="Mitch Davis" userId="388b89a0e6bb1f2e" providerId="LiveId" clId="{62529208-08CD-41F8-BA96-069D293E706B}" dt="2018-12-30T06:44:37.873" v="1"/>
          <pc:sldLayoutMkLst>
            <pc:docMk/>
            <pc:sldMasterMk cId="3899055842" sldId="2147483648"/>
            <pc:sldLayoutMk cId="2541973656" sldId="214748364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84202-4A04-4027-BE99-EE3165778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F3AC-8774-4809-8AA7-44DA0D048147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095F6-8875-4F31-B71E-60E02B717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1BE93-4232-4DEE-B7D7-25DFC6246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BB00-1919-4D5E-A15D-390DC7CE3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73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88382-ECC9-4619-ABC3-58D6AD031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5FD0DA-AE9A-43CC-B158-42A709D62A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6B687C-53E7-44F9-A369-8C036CD7F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F3AC-8774-4809-8AA7-44DA0D048147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F9390-05CB-44F8-85C7-BF8ECD5EB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2633B-4ABD-4AEF-B834-53B02722F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BB00-1919-4D5E-A15D-390DC7CE3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86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AE5ED4-AA98-4936-818D-E3AA2FE20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8DDBBC-6BD7-4E5A-B5D2-2CC200383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1F67A-52DF-4D39-8B51-0E684BC61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F3AC-8774-4809-8AA7-44DA0D048147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8396E4-A8DE-4A5E-863F-D6E9E04FC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2B3E56-40BB-41D3-98A6-3ECE1367F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BB00-1919-4D5E-A15D-390DC7CE3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74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4A7DE-DB39-4AF1-ACEF-5BFE66AC2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8449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6395D-A10C-499B-B4FD-57FB2E13D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8466"/>
            <a:ext cx="10515600" cy="39847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6727D-1083-46F9-BC7E-7F5EE7B37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F3AC-8774-4809-8AA7-44DA0D048147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947104-7741-4B69-9AEB-602FC296D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B79417-6750-453C-9769-5747C98AA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BB00-1919-4D5E-A15D-390DC7CE3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44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62BF3-D046-4C75-BF8C-A9A5ABAC3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103243"/>
            <a:ext cx="10515600" cy="2604054"/>
          </a:xfrm>
        </p:spPr>
        <p:txBody>
          <a:bodyPr anchor="ctr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D3F41-0CEA-4856-9EEB-2E92F4DFD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F3AC-8774-4809-8AA7-44DA0D048147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06E53-FEF8-487C-A349-8FCA88E69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2C422-C2FC-435D-B98F-175EA11BF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BB00-1919-4D5E-A15D-390DC7CE3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4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A5EEB-BB4A-41BB-A6F8-F1F2E86EC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4C588-B549-47E2-BF81-A7D2332892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5AC507-D62C-4791-998F-B394B6341B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F04E88-C48B-4107-A3FF-CACC51806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F3AC-8774-4809-8AA7-44DA0D048147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0FF9EA-9D04-4195-9895-D4E11F3BB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A91848-E0EB-442F-ACCC-3AD2A7508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BB00-1919-4D5E-A15D-390DC7CE3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126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6ABDF-A2E7-4391-9110-09B013570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CB2770-7D36-4FA1-B288-94324E7FF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CC1311-395F-428B-B155-622BCDFB5B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88FF82-8B0E-4292-8384-BF8DCC7CE1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2472C2-C7ED-4DF3-87D5-8A78354EA7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FE698B-671E-417E-87B3-8CC32A8AF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F3AC-8774-4809-8AA7-44DA0D048147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C66D71-D471-48A1-A150-4DC2EB29A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37DC4D-0B34-4C75-93F9-36F2B6DBE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BB00-1919-4D5E-A15D-390DC7CE3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124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0DC3F-C0BD-4F34-98FC-E7EA8BBBD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1722FA-9467-492A-9437-BE8A569DC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F3AC-8774-4809-8AA7-44DA0D048147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66262B-0A81-4304-B39A-FAD5B4884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9822B7-36FA-4A4E-9C71-2373393DA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BB00-1919-4D5E-A15D-390DC7CE3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91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BBB6C6-6220-47C1-BDDB-0DC242B7A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F3AC-8774-4809-8AA7-44DA0D048147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7436B4-267C-452A-8139-AC3F75175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EE246F-831E-42E6-B839-38157D99A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BB00-1919-4D5E-A15D-390DC7CE3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787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ECC15-2DE1-4CBC-A564-AC1D3DC4C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23F14-BA60-4AFA-B17F-D5CD4AC76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7022CB-D8F4-4419-83C9-18D5437AC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9C4631-B14C-4FD1-B914-406CADC2F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F3AC-8774-4809-8AA7-44DA0D048147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008445-95BE-439A-BF1D-601F02049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E4CB73-AAF8-4828-A56B-4DD9E7447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BB00-1919-4D5E-A15D-390DC7CE3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7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9CCA6-5A1A-47F0-B374-3355022D7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A2856C-C31A-4C4A-98E2-AC17EF59FF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7AD9A5-C117-46DE-9D3B-51E57CEAE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3C4EF7-AF10-4E8B-8F3D-6FF532909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F3AC-8774-4809-8AA7-44DA0D048147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B84C65-017C-4412-BABF-5DD9E3EB1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7A1DB9-1D69-4E10-A257-FA026F3D7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BB00-1919-4D5E-A15D-390DC7CE3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59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BF359A-D70C-4BD5-9520-355526D46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2FE499-7D61-4040-BB11-79130018C3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C31FF-2017-46C0-91EF-4D0EAC1BE1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CF3AC-8774-4809-8AA7-44DA0D048147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4DE39-93DD-45B8-B9D4-15BA95D286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70BC1-3CB3-43B7-90CC-C67F42146D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BB00-1919-4D5E-A15D-390DC7CE3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5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570F5E0-7765-42C1-A494-6E8701CA5C14}"/>
              </a:ext>
            </a:extLst>
          </p:cNvPr>
          <p:cNvSpPr txBox="1"/>
          <p:nvPr/>
        </p:nvSpPr>
        <p:spPr>
          <a:xfrm>
            <a:off x="5613047" y="4542183"/>
            <a:ext cx="965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Luke 8:5</a:t>
            </a:r>
          </a:p>
        </p:txBody>
      </p:sp>
    </p:spTree>
    <p:extLst>
      <p:ext uri="{BB962C8B-B14F-4D97-AF65-F5344CB8AC3E}">
        <p14:creationId xmlns:p14="http://schemas.microsoft.com/office/powerpoint/2010/main" val="489800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5E0AF-CAE8-4572-9B3F-02178C291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39176"/>
          </a:xfrm>
        </p:spPr>
        <p:txBody>
          <a:bodyPr>
            <a:normAutofit fontScale="90000"/>
          </a:bodyPr>
          <a:lstStyle/>
          <a:p>
            <a:r>
              <a:rPr lang="en-US" dirty="0"/>
              <a:t>We sow… and we wait </a:t>
            </a:r>
            <a:br>
              <a:rPr lang="en-US" dirty="0"/>
            </a:br>
            <a:r>
              <a:rPr lang="en-US" dirty="0"/>
              <a:t>on the Lord for the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102DA-C4B2-4B3E-95C5-FE715031E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5971"/>
            <a:ext cx="10515600" cy="360726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Our overall desire is to walk with God, but we don’t always make the right choices along the way. </a:t>
            </a:r>
            <a:br>
              <a:rPr lang="en-US" dirty="0"/>
            </a:br>
            <a:r>
              <a:rPr lang="en-US" dirty="0">
                <a:solidFill>
                  <a:srgbClr val="C00000"/>
                </a:solidFill>
              </a:rPr>
              <a:t>Rom. 7:21-23</a:t>
            </a:r>
          </a:p>
          <a:p>
            <a:r>
              <a:rPr lang="en-US" b="1" dirty="0"/>
              <a:t>Our sovereign God </a:t>
            </a:r>
            <a:r>
              <a:rPr lang="en-US" dirty="0"/>
              <a:t>will make the right judgment in the end. </a:t>
            </a:r>
            <a:r>
              <a:rPr lang="en-US" dirty="0">
                <a:solidFill>
                  <a:srgbClr val="C00000"/>
                </a:solidFill>
              </a:rPr>
              <a:t>Rom. 7:24-25</a:t>
            </a:r>
          </a:p>
          <a:p>
            <a:r>
              <a:rPr lang="en-US" b="1" dirty="0"/>
              <a:t>God’s promise</a:t>
            </a:r>
            <a:r>
              <a:rPr lang="en-US" dirty="0"/>
              <a:t>: we sow love, we’ll ultimately reap the fruit of love. </a:t>
            </a:r>
            <a:r>
              <a:rPr lang="en-US" dirty="0">
                <a:solidFill>
                  <a:srgbClr val="C00000"/>
                </a:solidFill>
              </a:rPr>
              <a:t>cp. 1 Cor. 15:35-38</a:t>
            </a:r>
          </a:p>
        </p:txBody>
      </p:sp>
    </p:spTree>
    <p:extLst>
      <p:ext uri="{BB962C8B-B14F-4D97-AF65-F5344CB8AC3E}">
        <p14:creationId xmlns:p14="http://schemas.microsoft.com/office/powerpoint/2010/main" val="1713591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B4E3E-5114-4F8C-BD07-A47611687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E6021-6713-44CA-AF59-879357677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of us have grown greatly while others among us have grown little. </a:t>
            </a:r>
            <a:r>
              <a:rPr lang="en-US" dirty="0">
                <a:solidFill>
                  <a:srgbClr val="C00000"/>
                </a:solidFill>
              </a:rPr>
              <a:t>Cp. Matt. 13:8</a:t>
            </a:r>
          </a:p>
          <a:p>
            <a:r>
              <a:rPr lang="en-US" dirty="0"/>
              <a:t>Let it be clearly known – whether you grew little or great this year, the Lord still saves both!</a:t>
            </a:r>
          </a:p>
          <a:p>
            <a:r>
              <a:rPr lang="en-US" dirty="0"/>
              <a:t>Rejoice in the Lord that you belong to Him… </a:t>
            </a:r>
            <a:r>
              <a:rPr lang="en-US" i="1" dirty="0"/>
              <a:t>and live till you die in Him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1942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530C13-8AA5-466F-86CC-AB50ED42A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Reaping what you sow</a:t>
            </a:r>
            <a:br>
              <a:rPr lang="en-US" dirty="0"/>
            </a:br>
            <a:r>
              <a:rPr lang="en-US" dirty="0">
                <a:solidFill>
                  <a:srgbClr val="C00000"/>
                </a:solidFill>
              </a:rPr>
              <a:t>Galatians 6:7-8</a:t>
            </a:r>
          </a:p>
        </p:txBody>
      </p:sp>
    </p:spTree>
    <p:extLst>
      <p:ext uri="{BB962C8B-B14F-4D97-AF65-F5344CB8AC3E}">
        <p14:creationId xmlns:p14="http://schemas.microsoft.com/office/powerpoint/2010/main" val="2331398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21229-7799-4208-93DB-5834E4207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law of sowing and reaping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22073-C7E9-4763-AF0C-DFD770F92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you are sowing….you will reap.</a:t>
            </a:r>
          </a:p>
          <a:p>
            <a:r>
              <a:rPr lang="en-US" dirty="0"/>
              <a:t>You sow the </a:t>
            </a:r>
            <a:r>
              <a:rPr lang="en-US" dirty="0">
                <a:solidFill>
                  <a:srgbClr val="C00000"/>
                </a:solidFill>
              </a:rPr>
              <a:t>fleshly things</a:t>
            </a:r>
            <a:r>
              <a:rPr lang="en-US" dirty="0"/>
              <a:t>… </a:t>
            </a:r>
            <a:br>
              <a:rPr lang="en-US" dirty="0"/>
            </a:br>
            <a:r>
              <a:rPr lang="en-US" dirty="0"/>
              <a:t>you reap </a:t>
            </a:r>
            <a:r>
              <a:rPr lang="en-US" i="1" dirty="0"/>
              <a:t>things of the flesh</a:t>
            </a:r>
            <a:r>
              <a:rPr lang="en-US" dirty="0"/>
              <a:t>.</a:t>
            </a:r>
          </a:p>
          <a:p>
            <a:r>
              <a:rPr lang="en-US" dirty="0"/>
              <a:t>You sow </a:t>
            </a:r>
            <a:r>
              <a:rPr lang="en-US" dirty="0">
                <a:solidFill>
                  <a:srgbClr val="C00000"/>
                </a:solidFill>
              </a:rPr>
              <a:t>spiritual things</a:t>
            </a:r>
            <a:r>
              <a:rPr lang="en-US" dirty="0"/>
              <a:t>… </a:t>
            </a:r>
            <a:br>
              <a:rPr lang="en-US" dirty="0"/>
            </a:br>
            <a:r>
              <a:rPr lang="en-US" dirty="0"/>
              <a:t>you </a:t>
            </a:r>
            <a:r>
              <a:rPr lang="en-US" i="1" dirty="0"/>
              <a:t>reap things of the spirit</a:t>
            </a:r>
            <a:r>
              <a:rPr lang="en-US" dirty="0"/>
              <a:t>.</a:t>
            </a:r>
          </a:p>
          <a:p>
            <a:r>
              <a:rPr lang="en-US" dirty="0"/>
              <a:t>You sow </a:t>
            </a:r>
            <a:r>
              <a:rPr lang="en-US" dirty="0">
                <a:solidFill>
                  <a:srgbClr val="C00000"/>
                </a:solidFill>
              </a:rPr>
              <a:t>love</a:t>
            </a:r>
            <a:r>
              <a:rPr lang="en-US" dirty="0"/>
              <a:t>… well, you get the idea.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119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15C34-87A7-49FC-A0F8-127DC0AEA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Seems easy, so why isn’t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4E583-FF24-41EB-95AF-1FAD068E1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It’s hard to </a:t>
            </a:r>
            <a:r>
              <a:rPr lang="en-US" b="1" i="1" dirty="0"/>
              <a:t>sow love </a:t>
            </a:r>
            <a:r>
              <a:rPr lang="en-US" dirty="0"/>
              <a:t>while we sow other things contrary to love. </a:t>
            </a:r>
            <a:r>
              <a:rPr lang="en-US" dirty="0">
                <a:solidFill>
                  <a:srgbClr val="C00000"/>
                </a:solidFill>
              </a:rPr>
              <a:t>cp. Rom. 7:21-23</a:t>
            </a:r>
          </a:p>
          <a:p>
            <a:r>
              <a:rPr lang="en-US" b="1" dirty="0"/>
              <a:t>We want others to take the first step </a:t>
            </a:r>
            <a:r>
              <a:rPr lang="en-US" dirty="0"/>
              <a:t>at making things right. </a:t>
            </a:r>
            <a:r>
              <a:rPr lang="en-US" dirty="0">
                <a:solidFill>
                  <a:srgbClr val="C00000"/>
                </a:solidFill>
              </a:rPr>
              <a:t>cp. Matt. 5:23-24</a:t>
            </a:r>
          </a:p>
          <a:p>
            <a:r>
              <a:rPr lang="en-US" b="1" dirty="0"/>
              <a:t>We give up easily </a:t>
            </a:r>
            <a:r>
              <a:rPr lang="en-US" dirty="0"/>
              <a:t>if others don’t meet our expectations or we don’t see the fruit of our labor… in our expected timeframe.</a:t>
            </a:r>
          </a:p>
        </p:txBody>
      </p:sp>
    </p:spTree>
    <p:extLst>
      <p:ext uri="{BB962C8B-B14F-4D97-AF65-F5344CB8AC3E}">
        <p14:creationId xmlns:p14="http://schemas.microsoft.com/office/powerpoint/2010/main" val="314088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91936-0BCF-4236-8FE5-31ACEEEFF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Controlling </a:t>
            </a:r>
            <a:r>
              <a:rPr lang="en-US" dirty="0"/>
              <a:t>how you sow love</a:t>
            </a:r>
          </a:p>
        </p:txBody>
      </p:sp>
    </p:spTree>
    <p:extLst>
      <p:ext uri="{BB962C8B-B14F-4D97-AF65-F5344CB8AC3E}">
        <p14:creationId xmlns:p14="http://schemas.microsoft.com/office/powerpoint/2010/main" val="1942318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326AF-95A7-4537-9F9F-B25431C1B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you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5A8ED-776C-48FC-AFA3-351A25BA9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Who you love (selective or all inclusive). </a:t>
            </a:r>
            <a:br>
              <a:rPr lang="en-US" dirty="0"/>
            </a:br>
            <a:r>
              <a:rPr lang="en-US" dirty="0">
                <a:solidFill>
                  <a:srgbClr val="C00000"/>
                </a:solidFill>
              </a:rPr>
              <a:t>Lk. 10:27ff; Jn. 3:16</a:t>
            </a:r>
          </a:p>
          <a:p>
            <a:r>
              <a:rPr lang="en-US" dirty="0"/>
              <a:t>How you “love” (and, how you react to others). </a:t>
            </a:r>
            <a:r>
              <a:rPr lang="en-US" dirty="0">
                <a:solidFill>
                  <a:srgbClr val="C00000"/>
                </a:solidFill>
              </a:rPr>
              <a:t>Matt. 5:38-42</a:t>
            </a:r>
            <a:r>
              <a:rPr lang="en-US" dirty="0"/>
              <a:t> </a:t>
            </a:r>
          </a:p>
          <a:p>
            <a:r>
              <a:rPr lang="en-US" dirty="0"/>
              <a:t>Ultimately, what you think (regarding others). </a:t>
            </a:r>
            <a:r>
              <a:rPr lang="en-US" dirty="0">
                <a:solidFill>
                  <a:srgbClr val="C00000"/>
                </a:solidFill>
              </a:rPr>
              <a:t>cp. Phil. 4:8-9</a:t>
            </a:r>
          </a:p>
        </p:txBody>
      </p:sp>
    </p:spTree>
    <p:extLst>
      <p:ext uri="{BB962C8B-B14F-4D97-AF65-F5344CB8AC3E}">
        <p14:creationId xmlns:p14="http://schemas.microsoft.com/office/powerpoint/2010/main" val="163900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CC61F-CD0D-414A-8BEE-D2A768A22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gives the increase</a:t>
            </a:r>
            <a:br>
              <a:rPr lang="en-US" dirty="0"/>
            </a:br>
            <a:r>
              <a:rPr lang="en-US" i="1" dirty="0">
                <a:solidFill>
                  <a:srgbClr val="C00000"/>
                </a:solidFill>
              </a:rPr>
              <a:t>1 Cor. 3:5-6</a:t>
            </a:r>
          </a:p>
        </p:txBody>
      </p:sp>
    </p:spTree>
    <p:extLst>
      <p:ext uri="{BB962C8B-B14F-4D97-AF65-F5344CB8AC3E}">
        <p14:creationId xmlns:p14="http://schemas.microsoft.com/office/powerpoint/2010/main" val="1595204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5157B-2A9F-40FD-ABEB-2389FDF60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Things out of our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76361-14A1-4EFA-ACD2-EB88B34B5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often want to control the outcome of situations/circumstances based upon what we – and others – do. </a:t>
            </a:r>
          </a:p>
          <a:p>
            <a:r>
              <a:rPr lang="en-US" b="1" dirty="0"/>
              <a:t>Others are sowing</a:t>
            </a:r>
            <a:r>
              <a:rPr lang="en-US" dirty="0"/>
              <a:t>… and may sow things of the flesh. </a:t>
            </a:r>
            <a:r>
              <a:rPr lang="en-US" dirty="0">
                <a:solidFill>
                  <a:srgbClr val="C00000"/>
                </a:solidFill>
              </a:rPr>
              <a:t>Gal. 5:19ff</a:t>
            </a:r>
          </a:p>
          <a:p>
            <a:r>
              <a:rPr lang="en-US" b="1" dirty="0"/>
              <a:t>Ultimate reality</a:t>
            </a:r>
            <a:r>
              <a:rPr lang="en-US" dirty="0"/>
              <a:t>: God is in control.</a:t>
            </a:r>
            <a:r>
              <a:rPr lang="en-US" dirty="0">
                <a:solidFill>
                  <a:srgbClr val="C00000"/>
                </a:solidFill>
              </a:rPr>
              <a:t> 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Matt. 6:25-34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456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</TotalTime>
  <Words>254</Words>
  <Application>Microsoft Office PowerPoint</Application>
  <PresentationFormat>Widescreen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Remember…</vt:lpstr>
      <vt:lpstr>Reaping what you sow Galatians 6:7-8</vt:lpstr>
      <vt:lpstr>The law of sowing and reaping</vt:lpstr>
      <vt:lpstr>Seems easy, so why isn’t it?</vt:lpstr>
      <vt:lpstr>Controlling how you sow love</vt:lpstr>
      <vt:lpstr>Things you control</vt:lpstr>
      <vt:lpstr>God gives the increase 1 Cor. 3:5-6</vt:lpstr>
      <vt:lpstr>Things out of our control</vt:lpstr>
      <vt:lpstr>We sow… and we wait  on the Lord for the 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Mitch Davis</dc:creator>
  <cp:lastModifiedBy>Mitch Davis</cp:lastModifiedBy>
  <cp:revision>1</cp:revision>
  <dcterms:created xsi:type="dcterms:W3CDTF">2018-12-19T18:35:43Z</dcterms:created>
  <dcterms:modified xsi:type="dcterms:W3CDTF">2018-12-30T06:44:41Z</dcterms:modified>
</cp:coreProperties>
</file>