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080AA-EF5C-4B14-A0EC-068FCBF81186}" v="41" dt="2018-12-23T05:38:08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8E6080AA-EF5C-4B14-A0EC-068FCBF81186}"/>
    <pc:docChg chg="undo redo custSel addSld delSld modSld sldOrd modMainMaster">
      <pc:chgData name="Mitch Davis" userId="388b89a0e6bb1f2e" providerId="LiveId" clId="{8E6080AA-EF5C-4B14-A0EC-068FCBF81186}" dt="2018-12-23T05:38:08.048" v="2881"/>
      <pc:docMkLst>
        <pc:docMk/>
      </pc:docMkLst>
      <pc:sldChg chg="modSp ord">
        <pc:chgData name="Mitch Davis" userId="388b89a0e6bb1f2e" providerId="LiveId" clId="{8E6080AA-EF5C-4B14-A0EC-068FCBF81186}" dt="2018-12-23T04:19:54.117" v="2620" actId="207"/>
        <pc:sldMkLst>
          <pc:docMk/>
          <pc:sldMk cId="2503912238" sldId="257"/>
        </pc:sldMkLst>
        <pc:spChg chg="mod">
          <ac:chgData name="Mitch Davis" userId="388b89a0e6bb1f2e" providerId="LiveId" clId="{8E6080AA-EF5C-4B14-A0EC-068FCBF81186}" dt="2018-12-23T02:32:07.376" v="1541" actId="20577"/>
          <ac:spMkLst>
            <pc:docMk/>
            <pc:sldMk cId="2503912238" sldId="257"/>
            <ac:spMk id="2" creationId="{50EFB0BE-D00E-4323-8A15-29CA6033BC7F}"/>
          </ac:spMkLst>
        </pc:spChg>
        <pc:spChg chg="mod">
          <ac:chgData name="Mitch Davis" userId="388b89a0e6bb1f2e" providerId="LiveId" clId="{8E6080AA-EF5C-4B14-A0EC-068FCBF81186}" dt="2018-12-23T04:19:54.117" v="2620" actId="207"/>
          <ac:spMkLst>
            <pc:docMk/>
            <pc:sldMk cId="2503912238" sldId="257"/>
            <ac:spMk id="3" creationId="{E0B0E2AB-09DF-4028-92AC-C1F501BA2AEB}"/>
          </ac:spMkLst>
        </pc:spChg>
      </pc:sldChg>
      <pc:sldChg chg="addSp delSp modSp add ord">
        <pc:chgData name="Mitch Davis" userId="388b89a0e6bb1f2e" providerId="LiveId" clId="{8E6080AA-EF5C-4B14-A0EC-068FCBF81186}" dt="2018-12-23T03:02:01.169" v="1685" actId="20577"/>
        <pc:sldMkLst>
          <pc:docMk/>
          <pc:sldMk cId="3535751972" sldId="258"/>
        </pc:sldMkLst>
        <pc:spChg chg="del">
          <ac:chgData name="Mitch Davis" userId="388b89a0e6bb1f2e" providerId="LiveId" clId="{8E6080AA-EF5C-4B14-A0EC-068FCBF81186}" dt="2018-12-22T22:52:37.651" v="326"/>
          <ac:spMkLst>
            <pc:docMk/>
            <pc:sldMk cId="3535751972" sldId="258"/>
            <ac:spMk id="2" creationId="{A59F7E89-2E5A-4831-93D1-48F137376FF4}"/>
          </ac:spMkLst>
        </pc:spChg>
        <pc:spChg chg="del">
          <ac:chgData name="Mitch Davis" userId="388b89a0e6bb1f2e" providerId="LiveId" clId="{8E6080AA-EF5C-4B14-A0EC-068FCBF81186}" dt="2018-12-22T22:52:37.651" v="326"/>
          <ac:spMkLst>
            <pc:docMk/>
            <pc:sldMk cId="3535751972" sldId="258"/>
            <ac:spMk id="3" creationId="{78439F90-F6F8-45B0-BEF8-28FA4321E0EA}"/>
          </ac:spMkLst>
        </pc:spChg>
        <pc:spChg chg="add mod">
          <ac:chgData name="Mitch Davis" userId="388b89a0e6bb1f2e" providerId="LiveId" clId="{8E6080AA-EF5C-4B14-A0EC-068FCBF81186}" dt="2018-12-23T03:02:01.169" v="1685" actId="20577"/>
          <ac:spMkLst>
            <pc:docMk/>
            <pc:sldMk cId="3535751972" sldId="258"/>
            <ac:spMk id="4" creationId="{592C6A1D-6349-41FA-91E1-731F82CF3934}"/>
          </ac:spMkLst>
        </pc:spChg>
      </pc:sldChg>
      <pc:sldChg chg="modSp add del ord">
        <pc:chgData name="Mitch Davis" userId="388b89a0e6bb1f2e" providerId="LiveId" clId="{8E6080AA-EF5C-4B14-A0EC-068FCBF81186}" dt="2018-12-23T03:35:38.445" v="1705" actId="2696"/>
        <pc:sldMkLst>
          <pc:docMk/>
          <pc:sldMk cId="791153739" sldId="259"/>
        </pc:sldMkLst>
        <pc:spChg chg="mod">
          <ac:chgData name="Mitch Davis" userId="388b89a0e6bb1f2e" providerId="LiveId" clId="{8E6080AA-EF5C-4B14-A0EC-068FCBF81186}" dt="2018-12-23T00:39:40.332" v="770" actId="20577"/>
          <ac:spMkLst>
            <pc:docMk/>
            <pc:sldMk cId="791153739" sldId="259"/>
            <ac:spMk id="2" creationId="{41252A1C-BF03-4555-A9D1-2AA69AF5051C}"/>
          </ac:spMkLst>
        </pc:spChg>
        <pc:spChg chg="mod">
          <ac:chgData name="Mitch Davis" userId="388b89a0e6bb1f2e" providerId="LiveId" clId="{8E6080AA-EF5C-4B14-A0EC-068FCBF81186}" dt="2018-12-23T00:59:21.818" v="1443" actId="20577"/>
          <ac:spMkLst>
            <pc:docMk/>
            <pc:sldMk cId="791153739" sldId="259"/>
            <ac:spMk id="3" creationId="{1E8E7AF3-E97A-4ECF-8C7B-E8BB54CC9D54}"/>
          </ac:spMkLst>
        </pc:spChg>
      </pc:sldChg>
      <pc:sldChg chg="modSp add del ord">
        <pc:chgData name="Mitch Davis" userId="388b89a0e6bb1f2e" providerId="LiveId" clId="{8E6080AA-EF5C-4B14-A0EC-068FCBF81186}" dt="2018-12-23T04:18:10.570" v="2589" actId="2696"/>
        <pc:sldMkLst>
          <pc:docMk/>
          <pc:sldMk cId="2173006709" sldId="260"/>
        </pc:sldMkLst>
        <pc:spChg chg="mod">
          <ac:chgData name="Mitch Davis" userId="388b89a0e6bb1f2e" providerId="LiveId" clId="{8E6080AA-EF5C-4B14-A0EC-068FCBF81186}" dt="2018-12-23T00:54:29.116" v="1090" actId="27636"/>
          <ac:spMkLst>
            <pc:docMk/>
            <pc:sldMk cId="2173006709" sldId="260"/>
            <ac:spMk id="2" creationId="{BCD884B7-E839-4E51-9134-3B52213BEB26}"/>
          </ac:spMkLst>
        </pc:spChg>
        <pc:spChg chg="mod">
          <ac:chgData name="Mitch Davis" userId="388b89a0e6bb1f2e" providerId="LiveId" clId="{8E6080AA-EF5C-4B14-A0EC-068FCBF81186}" dt="2018-12-23T03:45:00.055" v="2144" actId="20577"/>
          <ac:spMkLst>
            <pc:docMk/>
            <pc:sldMk cId="2173006709" sldId="260"/>
            <ac:spMk id="3" creationId="{F9AAF42C-98FD-46DE-B23B-EB448BBFCD07}"/>
          </ac:spMkLst>
        </pc:spChg>
      </pc:sldChg>
      <pc:sldChg chg="modSp add ord">
        <pc:chgData name="Mitch Davis" userId="388b89a0e6bb1f2e" providerId="LiveId" clId="{8E6080AA-EF5C-4B14-A0EC-068FCBF81186}" dt="2018-12-23T03:35:56.678" v="1706"/>
        <pc:sldMkLst>
          <pc:docMk/>
          <pc:sldMk cId="2740201236" sldId="261"/>
        </pc:sldMkLst>
        <pc:spChg chg="mod">
          <ac:chgData name="Mitch Davis" userId="388b89a0e6bb1f2e" providerId="LiveId" clId="{8E6080AA-EF5C-4B14-A0EC-068FCBF81186}" dt="2018-12-23T00:58:54.061" v="1400" actId="20577"/>
          <ac:spMkLst>
            <pc:docMk/>
            <pc:sldMk cId="2740201236" sldId="261"/>
            <ac:spMk id="2" creationId="{783C72E9-B6A5-48F4-9BD5-16977613D376}"/>
          </ac:spMkLst>
        </pc:spChg>
      </pc:sldChg>
      <pc:sldChg chg="modSp add ord">
        <pc:chgData name="Mitch Davis" userId="388b89a0e6bb1f2e" providerId="LiveId" clId="{8E6080AA-EF5C-4B14-A0EC-068FCBF81186}" dt="2018-12-23T04:17:59.778" v="2588" actId="207"/>
        <pc:sldMkLst>
          <pc:docMk/>
          <pc:sldMk cId="3434074164" sldId="262"/>
        </pc:sldMkLst>
        <pc:spChg chg="mod">
          <ac:chgData name="Mitch Davis" userId="388b89a0e6bb1f2e" providerId="LiveId" clId="{8E6080AA-EF5C-4B14-A0EC-068FCBF81186}" dt="2018-12-23T03:37:04.540" v="1793" actId="313"/>
          <ac:spMkLst>
            <pc:docMk/>
            <pc:sldMk cId="3434074164" sldId="262"/>
            <ac:spMk id="2" creationId="{A210F0A5-149C-4AE4-9BB2-876DF1E78171}"/>
          </ac:spMkLst>
        </pc:spChg>
        <pc:spChg chg="mod">
          <ac:chgData name="Mitch Davis" userId="388b89a0e6bb1f2e" providerId="LiveId" clId="{8E6080AA-EF5C-4B14-A0EC-068FCBF81186}" dt="2018-12-23T04:17:59.778" v="2588" actId="207"/>
          <ac:spMkLst>
            <pc:docMk/>
            <pc:sldMk cId="3434074164" sldId="262"/>
            <ac:spMk id="3" creationId="{FCEBBD62-0A8C-444C-901B-A19E434DF0F3}"/>
          </ac:spMkLst>
        </pc:spChg>
      </pc:sldChg>
      <pc:sldChg chg="modSp add">
        <pc:chgData name="Mitch Davis" userId="388b89a0e6bb1f2e" providerId="LiveId" clId="{8E6080AA-EF5C-4B14-A0EC-068FCBF81186}" dt="2018-12-23T03:03:17.240" v="1700" actId="20577"/>
        <pc:sldMkLst>
          <pc:docMk/>
          <pc:sldMk cId="2442646315" sldId="263"/>
        </pc:sldMkLst>
        <pc:spChg chg="mod">
          <ac:chgData name="Mitch Davis" userId="388b89a0e6bb1f2e" providerId="LiveId" clId="{8E6080AA-EF5C-4B14-A0EC-068FCBF81186}" dt="2018-12-23T03:03:17.240" v="1700" actId="20577"/>
          <ac:spMkLst>
            <pc:docMk/>
            <pc:sldMk cId="2442646315" sldId="263"/>
            <ac:spMk id="2" creationId="{9F8F9EC9-D2CF-4313-BB50-38D854C9DD5F}"/>
          </ac:spMkLst>
        </pc:spChg>
      </pc:sldChg>
      <pc:sldChg chg="add del">
        <pc:chgData name="Mitch Davis" userId="388b89a0e6bb1f2e" providerId="LiveId" clId="{8E6080AA-EF5C-4B14-A0EC-068FCBF81186}" dt="2018-12-23T03:41:25.370" v="2019"/>
        <pc:sldMkLst>
          <pc:docMk/>
          <pc:sldMk cId="655804833" sldId="264"/>
        </pc:sldMkLst>
      </pc:sldChg>
      <pc:sldChg chg="modSp add">
        <pc:chgData name="Mitch Davis" userId="388b89a0e6bb1f2e" providerId="LiveId" clId="{8E6080AA-EF5C-4B14-A0EC-068FCBF81186}" dt="2018-12-23T04:20:10.761" v="2624" actId="14100"/>
        <pc:sldMkLst>
          <pc:docMk/>
          <pc:sldMk cId="1544984850" sldId="264"/>
        </pc:sldMkLst>
        <pc:spChg chg="mod">
          <ac:chgData name="Mitch Davis" userId="388b89a0e6bb1f2e" providerId="LiveId" clId="{8E6080AA-EF5C-4B14-A0EC-068FCBF81186}" dt="2018-12-23T04:20:10.761" v="2624" actId="14100"/>
          <ac:spMkLst>
            <pc:docMk/>
            <pc:sldMk cId="1544984850" sldId="264"/>
            <ac:spMk id="2" creationId="{CEC681E5-F2D2-4501-B14F-A1ABF530D5D1}"/>
          </ac:spMkLst>
        </pc:spChg>
        <pc:spChg chg="mod">
          <ac:chgData name="Mitch Davis" userId="388b89a0e6bb1f2e" providerId="LiveId" clId="{8E6080AA-EF5C-4B14-A0EC-068FCBF81186}" dt="2018-12-23T04:20:08.129" v="2623" actId="14100"/>
          <ac:spMkLst>
            <pc:docMk/>
            <pc:sldMk cId="1544984850" sldId="264"/>
            <ac:spMk id="3" creationId="{3B7B80AD-F90F-419A-949E-CD18BAD4D0BA}"/>
          </ac:spMkLst>
        </pc:spChg>
      </pc:sldChg>
      <pc:sldChg chg="modSp add ord">
        <pc:chgData name="Mitch Davis" userId="388b89a0e6bb1f2e" providerId="LiveId" clId="{8E6080AA-EF5C-4B14-A0EC-068FCBF81186}" dt="2018-12-23T05:38:08.048" v="2881"/>
        <pc:sldMkLst>
          <pc:docMk/>
          <pc:sldMk cId="2354415006" sldId="265"/>
        </pc:sldMkLst>
        <pc:spChg chg="mod">
          <ac:chgData name="Mitch Davis" userId="388b89a0e6bb1f2e" providerId="LiveId" clId="{8E6080AA-EF5C-4B14-A0EC-068FCBF81186}" dt="2018-12-23T05:36:34.358" v="2875" actId="5793"/>
          <ac:spMkLst>
            <pc:docMk/>
            <pc:sldMk cId="2354415006" sldId="265"/>
            <ac:spMk id="2" creationId="{AF5C2765-BAF9-4B3A-A50E-476D72AD95A9}"/>
          </ac:spMkLst>
        </pc:spChg>
        <pc:spChg chg="mod">
          <ac:chgData name="Mitch Davis" userId="388b89a0e6bb1f2e" providerId="LiveId" clId="{8E6080AA-EF5C-4B14-A0EC-068FCBF81186}" dt="2018-12-23T05:37:46.095" v="2880" actId="207"/>
          <ac:spMkLst>
            <pc:docMk/>
            <pc:sldMk cId="2354415006" sldId="265"/>
            <ac:spMk id="3" creationId="{856F177E-5F64-4043-A347-893FE94F21C0}"/>
          </ac:spMkLst>
        </pc:spChg>
      </pc:sldChg>
      <pc:sldMasterChg chg="modSldLayout">
        <pc:chgData name="Mitch Davis" userId="388b89a0e6bb1f2e" providerId="LiveId" clId="{8E6080AA-EF5C-4B14-A0EC-068FCBF81186}" dt="2018-12-22T22:55:08.466" v="328"/>
        <pc:sldMasterMkLst>
          <pc:docMk/>
          <pc:sldMasterMk cId="2438431021" sldId="2147483648"/>
        </pc:sldMasterMkLst>
        <pc:sldLayoutChg chg="setBg">
          <pc:chgData name="Mitch Davis" userId="388b89a0e6bb1f2e" providerId="LiveId" clId="{8E6080AA-EF5C-4B14-A0EC-068FCBF81186}" dt="2018-12-22T22:55:08.466" v="328"/>
          <pc:sldLayoutMkLst>
            <pc:docMk/>
            <pc:sldMasterMk cId="2438431021" sldId="2147483648"/>
            <pc:sldLayoutMk cId="2038879254" sldId="214748365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F3838-EA68-422B-8399-A1174D4C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7246-2755-4878-B838-771FA0FE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06CA7-BF34-41A7-9D57-89BC58D6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2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BC16-82D8-419C-A73F-7D58AE69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C58AD-E3AE-44F4-A488-94BD3FD83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FA1F6-1A2D-4012-9A5D-B3476AF4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DD543-FD6C-45DE-A1FD-81FF5E17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E546-F7A0-45BD-821F-97158D9F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1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F4A6D-51CF-480D-AD2E-0BB607D1B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3E3FF-06C4-4B71-9795-EA7001643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D6B5F-D18B-44AA-A8AA-B311B783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542CC-AC4E-41F7-A325-1C19CE88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7A845-79AA-43F9-A18D-4D3A3CFC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8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A2D8-D3E8-4236-B758-665A75A2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9F5D-3855-4009-BF15-796B82E63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4D3C8-0038-4204-A2F4-D656644D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40FFD-57A0-4D76-A3AF-4ED6D74E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0B27-3A17-4D75-9ECE-8834D451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6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96AA-7A06-442D-BC2B-61F7ECFD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6326"/>
            <a:ext cx="10515600" cy="2571750"/>
          </a:xfrm>
        </p:spPr>
        <p:txBody>
          <a:bodyPr anchor="ctr"/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2497F-0339-43FB-AF93-64BCA1E4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DBC95-C81B-473D-A92B-B114147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89D3C-3314-4F96-B59D-B4C2294B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54C4-FE8E-4F5A-951F-492368B3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1BDF-B357-4D48-8A0C-D2120737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0566A-B0C1-4EF7-AC80-EEEFA72C9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D743B-4489-4C0C-8651-1BC01056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352E6-E753-4ACD-B843-7C34D96E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E8C11-9BD6-4AA4-98B7-EA67C9E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5E4C-4A65-4321-A016-64312222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CC558-3336-4468-8027-61463BBDF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0719D-D8AA-49AE-AA65-56A6B093D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D2AE5-F4CD-4EB5-A5E3-154D8E0C1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82643-805B-4DC2-8DC3-DC4DC0E62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91F07-37A3-490D-8EB5-94E7FAFE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31E41-ADBF-44F2-86C6-A7F79625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DA8C4F-7F22-4239-861D-B2BFC947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0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8B1B-35F7-4BE5-906B-100CF824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4E23E-2F80-4F0A-9983-C4D673E7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93FDC-4123-45DD-B12F-5CFD1CFE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0DE3B-2CC1-4483-83A8-C15A9068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79E27-13E8-4720-AC1C-CB3B532C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F2134-9057-44DD-8EF9-435445E0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04DC2-8E3F-43FD-86A6-C98D0A4E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1A70-8A10-4C0A-903D-DF9F95C1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0B2F-F527-42B7-B287-9E476CC72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1DFB1-3D8C-47F4-A661-689872F6A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53A6C-1994-4B4A-B90A-2474A170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A1DF9-2E5B-4BB3-B469-41E7CCA8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E1B81-F65F-4AF7-8A62-5B6ED2D1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6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67AE-190F-451C-A521-B8D744D1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B6841-BBBB-4A42-AD11-1105032FA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054A-7C23-4582-98DC-8FBBBD8E4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729AE-53C4-4AA3-BA5A-AF249EF7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A531E-8CC7-4574-89CE-D5127FFE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CD9D3-31E4-4833-868B-5868580E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5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ED2F6-C1B1-4AA0-ACE2-6614EDFA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75E98-65C5-4F3F-ABF2-580F151F8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17909-ECA7-4B2E-854A-92ACA607D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F587-9A5F-4EF3-910B-B17C25D54163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1697E-F64E-4EF8-93D9-EACBEB5C3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E4020-3E71-4365-BCB7-FD6EC92DC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103A-5702-403B-AC9D-93AE5B72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2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72E9-B6A5-48F4-9BD5-16977613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Thoughts</a:t>
            </a:r>
          </a:p>
        </p:txBody>
      </p:sp>
    </p:spTree>
    <p:extLst>
      <p:ext uri="{BB962C8B-B14F-4D97-AF65-F5344CB8AC3E}">
        <p14:creationId xmlns:p14="http://schemas.microsoft.com/office/powerpoint/2010/main" val="274020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FB0BE-D00E-4323-8A15-29CA6033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0E2AB-09DF-4028-92AC-C1F501BA2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3" y="1734187"/>
            <a:ext cx="11260974" cy="4351338"/>
          </a:xfrm>
        </p:spPr>
        <p:txBody>
          <a:bodyPr>
            <a:normAutofit/>
          </a:bodyPr>
          <a:lstStyle/>
          <a:p>
            <a:r>
              <a:rPr lang="en-US" dirty="0"/>
              <a:t>Ancient Christians never celebrated birthdays.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cp. Jeremiah 20:14-18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Job 3:1</a:t>
            </a:r>
            <a:r>
              <a:rPr lang="en-US" dirty="0"/>
              <a:t>)</a:t>
            </a:r>
          </a:p>
          <a:p>
            <a:r>
              <a:rPr lang="en-US" dirty="0"/>
              <a:t>Mother’s day (pre 1908) also has pagan origins.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Most have NEVER HEARD of these pagan origins and think nothing of celebrating them. </a:t>
            </a:r>
            <a:r>
              <a:rPr lang="en-US" i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Should we stop? Or, do we have freedom in Christ to practice it?</a:t>
            </a:r>
          </a:p>
        </p:txBody>
      </p:sp>
    </p:spTree>
    <p:extLst>
      <p:ext uri="{BB962C8B-B14F-4D97-AF65-F5344CB8AC3E}">
        <p14:creationId xmlns:p14="http://schemas.microsoft.com/office/powerpoint/2010/main" val="250391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2C6A1D-6349-41FA-91E1-731F82CF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Christmas</a:t>
            </a:r>
          </a:p>
        </p:txBody>
      </p:sp>
    </p:spTree>
    <p:extLst>
      <p:ext uri="{BB962C8B-B14F-4D97-AF65-F5344CB8AC3E}">
        <p14:creationId xmlns:p14="http://schemas.microsoft.com/office/powerpoint/2010/main" val="353575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2765-BAF9-4B3A-A50E-476D72AD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– When Jesus was born…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177E-5F64-4043-A347-893FE94F2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Angels rejoiced! </a:t>
            </a:r>
            <a:r>
              <a:rPr lang="en-US" dirty="0">
                <a:solidFill>
                  <a:srgbClr val="FFFF00"/>
                </a:solidFill>
              </a:rPr>
              <a:t>Lk 2:13-14</a:t>
            </a:r>
          </a:p>
          <a:p>
            <a:r>
              <a:rPr lang="en-US" dirty="0"/>
              <a:t>Shepherds praised God. </a:t>
            </a:r>
            <a:r>
              <a:rPr lang="en-US" dirty="0">
                <a:solidFill>
                  <a:srgbClr val="FFFF00"/>
                </a:solidFill>
              </a:rPr>
              <a:t>Lk. 2:15-20</a:t>
            </a:r>
          </a:p>
          <a:p>
            <a:r>
              <a:rPr lang="en-US" dirty="0"/>
              <a:t>Magi came to worship him. </a:t>
            </a:r>
            <a:r>
              <a:rPr lang="en-US" dirty="0">
                <a:solidFill>
                  <a:srgbClr val="FFFF00"/>
                </a:solidFill>
              </a:rPr>
              <a:t>Matt. 2:1-2</a:t>
            </a:r>
          </a:p>
        </p:txBody>
      </p:sp>
    </p:spTree>
    <p:extLst>
      <p:ext uri="{BB962C8B-B14F-4D97-AF65-F5344CB8AC3E}">
        <p14:creationId xmlns:p14="http://schemas.microsoft.com/office/powerpoint/2010/main" val="235441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F0A5-149C-4AE4-9BB2-876DF1E7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or Don’t… “unto the Lord”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BBD62-0A8C-444C-901B-A19E434DF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believe they have biblical freedom to celebrate Christmas: religiously (</a:t>
            </a:r>
            <a:r>
              <a:rPr lang="en-US" dirty="0">
                <a:solidFill>
                  <a:srgbClr val="FFFF00"/>
                </a:solidFill>
              </a:rPr>
              <a:t>Matt. 1:18ff; Lk. 1-2</a:t>
            </a:r>
            <a:r>
              <a:rPr lang="en-US" dirty="0"/>
              <a:t>) or civically (</a:t>
            </a:r>
            <a:r>
              <a:rPr lang="en-US" dirty="0">
                <a:solidFill>
                  <a:srgbClr val="FFFF00"/>
                </a:solidFill>
              </a:rPr>
              <a:t>Col. 2:16</a:t>
            </a:r>
            <a:r>
              <a:rPr lang="en-US" dirty="0"/>
              <a:t>).</a:t>
            </a:r>
          </a:p>
          <a:p>
            <a:r>
              <a:rPr lang="en-US" dirty="0"/>
              <a:t>Others believe there is no such “Bible authority” to practice it at all.</a:t>
            </a:r>
          </a:p>
          <a:p>
            <a:r>
              <a:rPr lang="en-US" dirty="0"/>
              <a:t>Be convicted in your personal decision.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Rom. 14:5-6a</a:t>
            </a:r>
          </a:p>
        </p:txBody>
      </p:sp>
    </p:spTree>
    <p:extLst>
      <p:ext uri="{BB962C8B-B14F-4D97-AF65-F5344CB8AC3E}">
        <p14:creationId xmlns:p14="http://schemas.microsoft.com/office/powerpoint/2010/main" val="343407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9EC9-D2CF-4313-BB50-38D854C9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44264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81E5-F2D2-4501-B14F-A1ABF530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4540"/>
          </a:xfrm>
        </p:spPr>
        <p:txBody>
          <a:bodyPr/>
          <a:lstStyle/>
          <a:p>
            <a:r>
              <a:rPr lang="en-US" dirty="0"/>
              <a:t>Whatever your view…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80AD-F90F-419A-949E-CD18BAD4D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/>
          </a:bodyPr>
          <a:lstStyle/>
          <a:p>
            <a:r>
              <a:rPr lang="en-US" dirty="0"/>
              <a:t>Be sure you love your neighbor while you hold on to your personal conviction(s). </a:t>
            </a:r>
            <a:r>
              <a:rPr lang="en-US" dirty="0">
                <a:solidFill>
                  <a:srgbClr val="FFFF00"/>
                </a:solidFill>
              </a:rPr>
              <a:t>1 Co. 8:1b-3</a:t>
            </a:r>
          </a:p>
          <a:p>
            <a:r>
              <a:rPr lang="en-US" dirty="0"/>
              <a:t>Remember, the importance of their soul does not mean belittling their opposing belief.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Use this time to rejoice/encourage/teach those who would NEVER think of our God or Savior except this time of year.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8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170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Preliminary Thoughts</vt:lpstr>
      <vt:lpstr>Did you know?</vt:lpstr>
      <vt:lpstr>Perspectives on Christmas</vt:lpstr>
      <vt:lpstr>Facts – When Jesus was born…</vt:lpstr>
      <vt:lpstr>Do or Don’t… “unto the Lord”</vt:lpstr>
      <vt:lpstr>Final Thoughts</vt:lpstr>
      <vt:lpstr>Whatever your view…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2018-12-21T23:02:38Z</dcterms:created>
  <dcterms:modified xsi:type="dcterms:W3CDTF">2018-12-23T05:38:16Z</dcterms:modified>
</cp:coreProperties>
</file>