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5" r:id="rId4"/>
    <p:sldId id="263" r:id="rId5"/>
    <p:sldId id="266" r:id="rId6"/>
    <p:sldId id="267" r:id="rId7"/>
    <p:sldId id="259" r:id="rId8"/>
    <p:sldId id="264" r:id="rId9"/>
    <p:sldId id="270" r:id="rId10"/>
    <p:sldId id="269" r:id="rId11"/>
    <p:sldId id="271" r:id="rId12"/>
    <p:sldId id="260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4B22D-DF77-447D-BD8D-D457BAC03FFB}" v="89" dt="2018-11-04T03:09:37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0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FA04B22D-DF77-447D-BD8D-D457BAC03FFB}"/>
    <pc:docChg chg="undo custSel addSld delSld modSld sldOrd modMainMaster">
      <pc:chgData name="Mitch Davis" userId="388b89a0e6bb1f2e" providerId="LiveId" clId="{FA04B22D-DF77-447D-BD8D-D457BAC03FFB}" dt="2018-11-04T03:15:17.308" v="2117" actId="20577"/>
      <pc:docMkLst>
        <pc:docMk/>
      </pc:docMkLst>
      <pc:sldChg chg="modSp modAnim">
        <pc:chgData name="Mitch Davis" userId="388b89a0e6bb1f2e" providerId="LiveId" clId="{FA04B22D-DF77-447D-BD8D-D457BAC03FFB}" dt="2018-11-03T15:40:59.039" v="165" actId="20577"/>
        <pc:sldMkLst>
          <pc:docMk/>
          <pc:sldMk cId="1527254058" sldId="258"/>
        </pc:sldMkLst>
        <pc:spChg chg="mod">
          <ac:chgData name="Mitch Davis" userId="388b89a0e6bb1f2e" providerId="LiveId" clId="{FA04B22D-DF77-447D-BD8D-D457BAC03FFB}" dt="2018-11-03T15:40:59.039" v="165" actId="20577"/>
          <ac:spMkLst>
            <pc:docMk/>
            <pc:sldMk cId="1527254058" sldId="258"/>
            <ac:spMk id="2" creationId="{00000000-0000-0000-0000-000000000000}"/>
          </ac:spMkLst>
        </pc:spChg>
        <pc:spChg chg="mod">
          <ac:chgData name="Mitch Davis" userId="388b89a0e6bb1f2e" providerId="LiveId" clId="{FA04B22D-DF77-447D-BD8D-D457BAC03FFB}" dt="2018-11-03T15:40:39.143" v="163" actId="20577"/>
          <ac:spMkLst>
            <pc:docMk/>
            <pc:sldMk cId="1527254058" sldId="258"/>
            <ac:spMk id="3" creationId="{00000000-0000-0000-0000-000000000000}"/>
          </ac:spMkLst>
        </pc:spChg>
      </pc:sldChg>
      <pc:sldChg chg="modSp modAnim">
        <pc:chgData name="Mitch Davis" userId="388b89a0e6bb1f2e" providerId="LiveId" clId="{FA04B22D-DF77-447D-BD8D-D457BAC03FFB}" dt="2018-11-04T02:36:03.160" v="1465"/>
        <pc:sldMkLst>
          <pc:docMk/>
          <pc:sldMk cId="3692330958" sldId="259"/>
        </pc:sldMkLst>
        <pc:spChg chg="mod">
          <ac:chgData name="Mitch Davis" userId="388b89a0e6bb1f2e" providerId="LiveId" clId="{FA04B22D-DF77-447D-BD8D-D457BAC03FFB}" dt="2018-11-03T15:51:58.488" v="618" actId="20577"/>
          <ac:spMkLst>
            <pc:docMk/>
            <pc:sldMk cId="3692330958" sldId="259"/>
            <ac:spMk id="2" creationId="{00000000-0000-0000-0000-000000000000}"/>
          </ac:spMkLst>
        </pc:spChg>
        <pc:spChg chg="mod">
          <ac:chgData name="Mitch Davis" userId="388b89a0e6bb1f2e" providerId="LiveId" clId="{FA04B22D-DF77-447D-BD8D-D457BAC03FFB}" dt="2018-11-04T02:36:03.160" v="1465"/>
          <ac:spMkLst>
            <pc:docMk/>
            <pc:sldMk cId="3692330958" sldId="259"/>
            <ac:spMk id="3" creationId="{00000000-0000-0000-0000-000000000000}"/>
          </ac:spMkLst>
        </pc:spChg>
      </pc:sldChg>
      <pc:sldChg chg="modSp modAnim">
        <pc:chgData name="Mitch Davis" userId="388b89a0e6bb1f2e" providerId="LiveId" clId="{FA04B22D-DF77-447D-BD8D-D457BAC03FFB}" dt="2018-11-04T03:11:35.189" v="1809" actId="114"/>
        <pc:sldMkLst>
          <pc:docMk/>
          <pc:sldMk cId="2402947281" sldId="260"/>
        </pc:sldMkLst>
        <pc:spChg chg="mod">
          <ac:chgData name="Mitch Davis" userId="388b89a0e6bb1f2e" providerId="LiveId" clId="{FA04B22D-DF77-447D-BD8D-D457BAC03FFB}" dt="2018-11-04T03:11:35.189" v="1809" actId="114"/>
          <ac:spMkLst>
            <pc:docMk/>
            <pc:sldMk cId="2402947281" sldId="260"/>
            <ac:spMk id="3" creationId="{00000000-0000-0000-0000-000000000000}"/>
          </ac:spMkLst>
        </pc:spChg>
      </pc:sldChg>
      <pc:sldChg chg="modSp modAnim">
        <pc:chgData name="Mitch Davis" userId="388b89a0e6bb1f2e" providerId="LiveId" clId="{FA04B22D-DF77-447D-BD8D-D457BAC03FFB}" dt="2018-11-04T03:15:17.308" v="2117" actId="20577"/>
        <pc:sldMkLst>
          <pc:docMk/>
          <pc:sldMk cId="3750293793" sldId="261"/>
        </pc:sldMkLst>
        <pc:spChg chg="mod">
          <ac:chgData name="Mitch Davis" userId="388b89a0e6bb1f2e" providerId="LiveId" clId="{FA04B22D-DF77-447D-BD8D-D457BAC03FFB}" dt="2018-11-04T03:15:17.308" v="2117" actId="20577"/>
          <ac:spMkLst>
            <pc:docMk/>
            <pc:sldMk cId="3750293793" sldId="261"/>
            <ac:spMk id="3" creationId="{00000000-0000-0000-0000-000000000000}"/>
          </ac:spMkLst>
        </pc:spChg>
      </pc:sldChg>
      <pc:sldChg chg="modSp modAnim">
        <pc:chgData name="Mitch Davis" userId="388b89a0e6bb1f2e" providerId="LiveId" clId="{FA04B22D-DF77-447D-BD8D-D457BAC03FFB}" dt="2018-11-04T00:46:55.384" v="982" actId="27636"/>
        <pc:sldMkLst>
          <pc:docMk/>
          <pc:sldMk cId="3439097006" sldId="263"/>
        </pc:sldMkLst>
        <pc:spChg chg="mod">
          <ac:chgData name="Mitch Davis" userId="388b89a0e6bb1f2e" providerId="LiveId" clId="{FA04B22D-DF77-447D-BD8D-D457BAC03FFB}" dt="2018-11-03T15:46:58.231" v="396" actId="2711"/>
          <ac:spMkLst>
            <pc:docMk/>
            <pc:sldMk cId="3439097006" sldId="263"/>
            <ac:spMk id="2" creationId="{00000000-0000-0000-0000-000000000000}"/>
          </ac:spMkLst>
        </pc:spChg>
        <pc:spChg chg="mod">
          <ac:chgData name="Mitch Davis" userId="388b89a0e6bb1f2e" providerId="LiveId" clId="{FA04B22D-DF77-447D-BD8D-D457BAC03FFB}" dt="2018-11-04T00:46:55.384" v="982" actId="27636"/>
          <ac:spMkLst>
            <pc:docMk/>
            <pc:sldMk cId="3439097006" sldId="263"/>
            <ac:spMk id="3" creationId="{00000000-0000-0000-0000-000000000000}"/>
          </ac:spMkLst>
        </pc:spChg>
      </pc:sldChg>
      <pc:sldChg chg="modSp modAnim">
        <pc:chgData name="Mitch Davis" userId="388b89a0e6bb1f2e" providerId="LiveId" clId="{FA04B22D-DF77-447D-BD8D-D457BAC03FFB}" dt="2018-11-04T02:36:03.160" v="1465"/>
        <pc:sldMkLst>
          <pc:docMk/>
          <pc:sldMk cId="454784530" sldId="264"/>
        </pc:sldMkLst>
        <pc:spChg chg="mod">
          <ac:chgData name="Mitch Davis" userId="388b89a0e6bb1f2e" providerId="LiveId" clId="{FA04B22D-DF77-447D-BD8D-D457BAC03FFB}" dt="2018-11-04T02:36:03.160" v="1465"/>
          <ac:spMkLst>
            <pc:docMk/>
            <pc:sldMk cId="454784530" sldId="264"/>
            <ac:spMk id="3" creationId="{00000000-0000-0000-0000-000000000000}"/>
          </ac:spMkLst>
        </pc:spChg>
      </pc:sldChg>
      <pc:sldChg chg="modSp add">
        <pc:chgData name="Mitch Davis" userId="388b89a0e6bb1f2e" providerId="LiveId" clId="{FA04B22D-DF77-447D-BD8D-D457BAC03FFB}" dt="2018-11-04T02:36:03.160" v="1465"/>
        <pc:sldMkLst>
          <pc:docMk/>
          <pc:sldMk cId="557448111" sldId="265"/>
        </pc:sldMkLst>
        <pc:spChg chg="mod">
          <ac:chgData name="Mitch Davis" userId="388b89a0e6bb1f2e" providerId="LiveId" clId="{FA04B22D-DF77-447D-BD8D-D457BAC03FFB}" dt="2018-11-03T15:41:03.581" v="166"/>
          <ac:spMkLst>
            <pc:docMk/>
            <pc:sldMk cId="557448111" sldId="265"/>
            <ac:spMk id="2" creationId="{00000000-0000-0000-0000-000000000000}"/>
          </ac:spMkLst>
        </pc:spChg>
        <pc:spChg chg="mod">
          <ac:chgData name="Mitch Davis" userId="388b89a0e6bb1f2e" providerId="LiveId" clId="{FA04B22D-DF77-447D-BD8D-D457BAC03FFB}" dt="2018-11-04T02:36:03.160" v="1465"/>
          <ac:spMkLst>
            <pc:docMk/>
            <pc:sldMk cId="557448111" sldId="265"/>
            <ac:spMk id="3" creationId="{00000000-0000-0000-0000-000000000000}"/>
          </ac:spMkLst>
        </pc:spChg>
      </pc:sldChg>
      <pc:sldChg chg="modSp add">
        <pc:chgData name="Mitch Davis" userId="388b89a0e6bb1f2e" providerId="LiveId" clId="{FA04B22D-DF77-447D-BD8D-D457BAC03FFB}" dt="2018-11-03T15:49:01.726" v="573" actId="20577"/>
        <pc:sldMkLst>
          <pc:docMk/>
          <pc:sldMk cId="2073395981" sldId="266"/>
        </pc:sldMkLst>
        <pc:spChg chg="mod">
          <ac:chgData name="Mitch Davis" userId="388b89a0e6bb1f2e" providerId="LiveId" clId="{FA04B22D-DF77-447D-BD8D-D457BAC03FFB}" dt="2018-11-03T15:46:11.663" v="395" actId="20577"/>
          <ac:spMkLst>
            <pc:docMk/>
            <pc:sldMk cId="2073395981" sldId="266"/>
            <ac:spMk id="2" creationId="{20A71864-2516-428C-B89F-CD2CC74574F6}"/>
          </ac:spMkLst>
        </pc:spChg>
        <pc:spChg chg="mod">
          <ac:chgData name="Mitch Davis" userId="388b89a0e6bb1f2e" providerId="LiveId" clId="{FA04B22D-DF77-447D-BD8D-D457BAC03FFB}" dt="2018-11-03T15:49:01.726" v="573" actId="20577"/>
          <ac:spMkLst>
            <pc:docMk/>
            <pc:sldMk cId="2073395981" sldId="266"/>
            <ac:spMk id="3" creationId="{1E4A2E94-6DAC-4DF7-88E8-9F99012A3074}"/>
          </ac:spMkLst>
        </pc:spChg>
      </pc:sldChg>
      <pc:sldChg chg="addSp delSp modSp add">
        <pc:chgData name="Mitch Davis" userId="388b89a0e6bb1f2e" providerId="LiveId" clId="{FA04B22D-DF77-447D-BD8D-D457BAC03FFB}" dt="2018-11-03T15:50:47.809" v="617"/>
        <pc:sldMkLst>
          <pc:docMk/>
          <pc:sldMk cId="1118127465" sldId="267"/>
        </pc:sldMkLst>
        <pc:spChg chg="del">
          <ac:chgData name="Mitch Davis" userId="388b89a0e6bb1f2e" providerId="LiveId" clId="{FA04B22D-DF77-447D-BD8D-D457BAC03FFB}" dt="2018-11-03T15:49:37.960" v="575"/>
          <ac:spMkLst>
            <pc:docMk/>
            <pc:sldMk cId="1118127465" sldId="267"/>
            <ac:spMk id="2" creationId="{29A430CE-FE14-4104-87E3-27C929F4FDC4}"/>
          </ac:spMkLst>
        </pc:spChg>
        <pc:spChg chg="del">
          <ac:chgData name="Mitch Davis" userId="388b89a0e6bb1f2e" providerId="LiveId" clId="{FA04B22D-DF77-447D-BD8D-D457BAC03FFB}" dt="2018-11-03T15:49:37.960" v="575"/>
          <ac:spMkLst>
            <pc:docMk/>
            <pc:sldMk cId="1118127465" sldId="267"/>
            <ac:spMk id="3" creationId="{746AD06B-BF79-49CD-B4F8-C66C770E1C1F}"/>
          </ac:spMkLst>
        </pc:spChg>
        <pc:spChg chg="add del mod">
          <ac:chgData name="Mitch Davis" userId="388b89a0e6bb1f2e" providerId="LiveId" clId="{FA04B22D-DF77-447D-BD8D-D457BAC03FFB}" dt="2018-11-03T15:49:56.242" v="576"/>
          <ac:spMkLst>
            <pc:docMk/>
            <pc:sldMk cId="1118127465" sldId="267"/>
            <ac:spMk id="4" creationId="{B71EDFAE-9776-4B3F-8679-070C766B31F9}"/>
          </ac:spMkLst>
        </pc:spChg>
        <pc:spChg chg="add del mod">
          <ac:chgData name="Mitch Davis" userId="388b89a0e6bb1f2e" providerId="LiveId" clId="{FA04B22D-DF77-447D-BD8D-D457BAC03FFB}" dt="2018-11-03T15:49:56.242" v="576"/>
          <ac:spMkLst>
            <pc:docMk/>
            <pc:sldMk cId="1118127465" sldId="267"/>
            <ac:spMk id="5" creationId="{0153A2B7-D3F1-487A-843F-1DD715AA3C3D}"/>
          </ac:spMkLst>
        </pc:spChg>
        <pc:spChg chg="add mod">
          <ac:chgData name="Mitch Davis" userId="388b89a0e6bb1f2e" providerId="LiveId" clId="{FA04B22D-DF77-447D-BD8D-D457BAC03FFB}" dt="2018-11-03T15:50:47.809" v="617"/>
          <ac:spMkLst>
            <pc:docMk/>
            <pc:sldMk cId="1118127465" sldId="267"/>
            <ac:spMk id="6" creationId="{C83AFB1A-38FD-4093-B552-1EF18F2F0266}"/>
          </ac:spMkLst>
        </pc:spChg>
      </pc:sldChg>
      <pc:sldChg chg="addSp delSp modSp add ord setBg">
        <pc:chgData name="Mitch Davis" userId="388b89a0e6bb1f2e" providerId="LiveId" clId="{FA04B22D-DF77-447D-BD8D-D457BAC03FFB}" dt="2018-11-04T03:09:17.301" v="1766" actId="403"/>
        <pc:sldMkLst>
          <pc:docMk/>
          <pc:sldMk cId="3978679500" sldId="269"/>
        </pc:sldMkLst>
        <pc:spChg chg="add mod">
          <ac:chgData name="Mitch Davis" userId="388b89a0e6bb1f2e" providerId="LiveId" clId="{FA04B22D-DF77-447D-BD8D-D457BAC03FFB}" dt="2018-11-04T03:09:17.301" v="1766" actId="403"/>
          <ac:spMkLst>
            <pc:docMk/>
            <pc:sldMk cId="3978679500" sldId="269"/>
            <ac:spMk id="3" creationId="{F62D1BEA-C420-4F02-894E-EB45A1BD465E}"/>
          </ac:spMkLst>
        </pc:spChg>
        <pc:spChg chg="del">
          <ac:chgData name="Mitch Davis" userId="388b89a0e6bb1f2e" providerId="LiveId" clId="{FA04B22D-DF77-447D-BD8D-D457BAC03FFB}" dt="2018-11-04T02:33:39.393" v="1412" actId="478"/>
          <ac:spMkLst>
            <pc:docMk/>
            <pc:sldMk cId="3978679500" sldId="269"/>
            <ac:spMk id="6" creationId="{C83AFB1A-38FD-4093-B552-1EF18F2F0266}"/>
          </ac:spMkLst>
        </pc:spChg>
      </pc:sldChg>
      <pc:sldChg chg="modSp add ord">
        <pc:chgData name="Mitch Davis" userId="388b89a0e6bb1f2e" providerId="LiveId" clId="{FA04B22D-DF77-447D-BD8D-D457BAC03FFB}" dt="2018-11-04T03:08:59.580" v="1764" actId="207"/>
        <pc:sldMkLst>
          <pc:docMk/>
          <pc:sldMk cId="376451440" sldId="270"/>
        </pc:sldMkLst>
        <pc:spChg chg="mod">
          <ac:chgData name="Mitch Davis" userId="388b89a0e6bb1f2e" providerId="LiveId" clId="{FA04B22D-DF77-447D-BD8D-D457BAC03FFB}" dt="2018-11-04T02:33:20.334" v="1409" actId="20577"/>
          <ac:spMkLst>
            <pc:docMk/>
            <pc:sldMk cId="376451440" sldId="270"/>
            <ac:spMk id="2" creationId="{FEACC02C-018A-423C-BB51-DE6FCF9B37D5}"/>
          </ac:spMkLst>
        </pc:spChg>
        <pc:spChg chg="mod">
          <ac:chgData name="Mitch Davis" userId="388b89a0e6bb1f2e" providerId="LiveId" clId="{FA04B22D-DF77-447D-BD8D-D457BAC03FFB}" dt="2018-11-04T03:08:59.580" v="1764" actId="207"/>
          <ac:spMkLst>
            <pc:docMk/>
            <pc:sldMk cId="376451440" sldId="270"/>
            <ac:spMk id="3" creationId="{C2E4E6B4-EA19-4162-B37B-51953E577DEE}"/>
          </ac:spMkLst>
        </pc:spChg>
      </pc:sldChg>
      <pc:sldChg chg="modSp add ord">
        <pc:chgData name="Mitch Davis" userId="388b89a0e6bb1f2e" providerId="LiveId" clId="{FA04B22D-DF77-447D-BD8D-D457BAC03FFB}" dt="2018-11-04T03:10:34.317" v="1804" actId="1076"/>
        <pc:sldMkLst>
          <pc:docMk/>
          <pc:sldMk cId="2479855279" sldId="271"/>
        </pc:sldMkLst>
        <pc:spChg chg="mod">
          <ac:chgData name="Mitch Davis" userId="388b89a0e6bb1f2e" providerId="LiveId" clId="{FA04B22D-DF77-447D-BD8D-D457BAC03FFB}" dt="2018-11-04T03:10:34.317" v="1804" actId="1076"/>
          <ac:spMkLst>
            <pc:docMk/>
            <pc:sldMk cId="2479855279" sldId="271"/>
            <ac:spMk id="6" creationId="{C83AFB1A-38FD-4093-B552-1EF18F2F0266}"/>
          </ac:spMkLst>
        </pc:spChg>
      </pc:sldChg>
      <pc:sldMasterChg chg="modSldLayout">
        <pc:chgData name="Mitch Davis" userId="388b89a0e6bb1f2e" providerId="LiveId" clId="{FA04B22D-DF77-447D-BD8D-D457BAC03FFB}" dt="2018-11-04T00:46:55.319" v="980"/>
        <pc:sldMasterMkLst>
          <pc:docMk/>
          <pc:sldMasterMk cId="2568022358" sldId="2147483648"/>
        </pc:sldMasterMkLst>
        <pc:sldLayoutChg chg="modSp modAnim">
          <pc:chgData name="Mitch Davis" userId="388b89a0e6bb1f2e" providerId="LiveId" clId="{FA04B22D-DF77-447D-BD8D-D457BAC03FFB}" dt="2018-11-04T00:46:55.319" v="980"/>
          <pc:sldLayoutMkLst>
            <pc:docMk/>
            <pc:sldMasterMk cId="2568022358" sldId="2147483648"/>
            <pc:sldLayoutMk cId="2394377077" sldId="2147483660"/>
          </pc:sldLayoutMkLst>
          <pc:spChg chg="mod">
            <ac:chgData name="Mitch Davis" userId="388b89a0e6bb1f2e" providerId="LiveId" clId="{FA04B22D-DF77-447D-BD8D-D457BAC03FFB}" dt="2018-11-03T15:47:18.581" v="398" actId="113"/>
            <ac:spMkLst>
              <pc:docMk/>
              <pc:sldMasterMk cId="2568022358" sldId="2147483648"/>
              <pc:sldLayoutMk cId="2394377077" sldId="2147483660"/>
              <ac:spMk id="2" creationId="{00000000-0000-0000-0000-000000000000}"/>
            </ac:spMkLst>
          </pc:spChg>
          <pc:spChg chg="mod">
            <ac:chgData name="Mitch Davis" userId="388b89a0e6bb1f2e" providerId="LiveId" clId="{FA04B22D-DF77-447D-BD8D-D457BAC03FFB}" dt="2018-11-04T00:46:55.319" v="980"/>
            <ac:spMkLst>
              <pc:docMk/>
              <pc:sldMasterMk cId="2568022358" sldId="2147483648"/>
              <pc:sldLayoutMk cId="2394377077" sldId="2147483660"/>
              <ac:spMk id="3" creationId="{00000000-0000-0000-0000-000000000000}"/>
            </ac:spMkLst>
          </pc:spChg>
        </pc:sldLayoutChg>
      </pc:sldMasterChg>
    </pc:docChg>
  </pc:docChgLst>
  <pc:docChgLst>
    <pc:chgData name="Mitch Davis" userId="388b89a0e6bb1f2e" providerId="LiveId" clId="{CA4664B8-2690-45C5-A39B-087EEDA9703F}"/>
    <pc:docChg chg="modSld">
      <pc:chgData name="Mitch Davis" userId="388b89a0e6bb1f2e" providerId="LiveId" clId="{CA4664B8-2690-45C5-A39B-087EEDA9703F}" dt="2018-11-02T23:49:52.849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2B35-BAE1-4295-B31F-C2A31B30EE5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6FC31-A65F-4A00-B88D-E01D2AA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6FC31-A65F-4A00-B88D-E01D2AA21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65000"/>
            </a:schemeClr>
          </a:solidFill>
        </p:spPr>
        <p:txBody>
          <a:bodyPr lIns="228600" tIns="228600" rIns="228600" bIns="2286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34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9527-7A5C-43A9-AA98-B7395425BC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A4DE-E736-4620-B18B-DE2F907843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9144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D1BEA-C420-4F02-894E-EB45A1BD465E}"/>
              </a:ext>
            </a:extLst>
          </p:cNvPr>
          <p:cNvSpPr txBox="1">
            <a:spLocks/>
          </p:cNvSpPr>
          <p:nvPr/>
        </p:nvSpPr>
        <p:spPr>
          <a:xfrm>
            <a:off x="838200" y="742950"/>
            <a:ext cx="7467600" cy="33944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in a “family” will create a unique environment that will challenge your strengths and expose your weaknesses unlike any other day-to-day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9786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3AFB1A-38FD-4093-B552-1EF18F2F0266}"/>
              </a:ext>
            </a:extLst>
          </p:cNvPr>
          <p:cNvSpPr txBox="1"/>
          <p:nvPr/>
        </p:nvSpPr>
        <p:spPr>
          <a:xfrm>
            <a:off x="1028700" y="112395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EFFORTS to be a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FAMILY</a:t>
            </a:r>
          </a:p>
        </p:txBody>
      </p:sp>
    </p:spTree>
    <p:extLst>
      <p:ext uri="{BB962C8B-B14F-4D97-AF65-F5344CB8AC3E}">
        <p14:creationId xmlns:p14="http://schemas.microsoft.com/office/powerpoint/2010/main" val="24798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strike="noStrike" baseline="0" dirty="0"/>
              <a:t>Contributing</a:t>
            </a:r>
            <a:r>
              <a:rPr lang="en-US" b="1" i="0" strike="noStrike" dirty="0"/>
              <a:t> Members</a:t>
            </a:r>
            <a:endParaRPr lang="en-US" b="1" i="0" strike="noStrike" baseline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strike="noStrike" baseline="0" dirty="0">
                <a:latin typeface="Arial"/>
              </a:rPr>
              <a:t>This only happens when each individual substantially contributes to the family’s well-being.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c</a:t>
            </a:r>
            <a:r>
              <a:rPr lang="en-US" b="0" i="0" strike="noStrike" baseline="0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p. Eph. 4:15-16</a:t>
            </a:r>
          </a:p>
          <a:p>
            <a:pPr marR="0" lvl="0" rtl="0"/>
            <a:r>
              <a:rPr lang="en-US" b="0" i="0" strike="noStrike" baseline="0" dirty="0">
                <a:latin typeface="Arial"/>
              </a:rPr>
              <a:t>That is the purpose of this family series: </a:t>
            </a:r>
            <a:r>
              <a:rPr lang="en-US" b="0" i="1" strike="noStrike" baseline="0" dirty="0">
                <a:latin typeface="Arial"/>
              </a:rPr>
              <a:t>looking at the various family roles and major events that shapes its members into a unit that aims to glorify God.</a:t>
            </a:r>
          </a:p>
        </p:txBody>
      </p:sp>
    </p:spTree>
    <p:extLst>
      <p:ext uri="{BB962C8B-B14F-4D97-AF65-F5344CB8AC3E}">
        <p14:creationId xmlns:p14="http://schemas.microsoft.com/office/powerpoint/2010/main" val="24029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strike="noStrike" baseline="0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R="0" lvl="0" rtl="0"/>
            <a:r>
              <a:rPr lang="en-US" sz="3100" b="0" i="0" strike="noStrike" baseline="0" dirty="0">
                <a:latin typeface="Arial"/>
              </a:rPr>
              <a:t>Maybe you, your family, friends, neighbors are struggling within your family.</a:t>
            </a:r>
          </a:p>
          <a:p>
            <a:pPr marR="0" lvl="0" rtl="0"/>
            <a:r>
              <a:rPr lang="en-US" sz="3100" b="0" i="0" strike="noStrike" baseline="0" dirty="0">
                <a:latin typeface="Arial"/>
              </a:rPr>
              <a:t>Maybe this series of messages will help provide insight and healing your broken family.</a:t>
            </a:r>
          </a:p>
          <a:p>
            <a:pPr marR="0" lvl="0" rtl="0"/>
            <a:r>
              <a:rPr lang="en-US" sz="3100" dirty="0">
                <a:latin typeface="Arial"/>
              </a:rPr>
              <a:t>Maybe it will simply deepen your conviction to realize just how </a:t>
            </a:r>
            <a:r>
              <a:rPr lang="en-US" sz="3100" dirty="0" err="1">
                <a:latin typeface="Arial"/>
              </a:rPr>
              <a:t>mucy</a:t>
            </a:r>
            <a:r>
              <a:rPr lang="en-US" sz="3100" dirty="0">
                <a:latin typeface="Arial"/>
              </a:rPr>
              <a:t> we need a Savior in Jesus.</a:t>
            </a:r>
            <a:endParaRPr lang="en-US" sz="3100" b="0" i="0" strike="noStrike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2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strike="noStrike" baseline="0" dirty="0"/>
              <a:t>Movie?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81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</a:rPr>
              <a:t>F</a:t>
            </a:r>
            <a:r>
              <a:rPr lang="en-US" b="1" i="0" strike="noStrike" baseline="0" dirty="0">
                <a:latin typeface="Arial"/>
              </a:rPr>
              <a:t>ather:</a:t>
            </a:r>
            <a:r>
              <a:rPr lang="en-US" b="0" i="0" strike="noStrike" baseline="0" dirty="0">
                <a:latin typeface="Arial"/>
              </a:rPr>
              <a:t> </a:t>
            </a:r>
            <a:r>
              <a:rPr lang="en-US" b="0" i="1" strike="noStrike" baseline="0" dirty="0">
                <a:latin typeface="Arial"/>
              </a:rPr>
              <a:t>successful</a:t>
            </a:r>
            <a:r>
              <a:rPr lang="en-US" b="0" i="0" strike="noStrike" baseline="0" dirty="0">
                <a:latin typeface="Arial"/>
              </a:rPr>
              <a:t> </a:t>
            </a:r>
            <a:r>
              <a:rPr lang="en-US" b="0" i="0" u="sng" strike="noStrike" baseline="0" dirty="0">
                <a:latin typeface="Arial"/>
              </a:rPr>
              <a:t>fire-fighter</a:t>
            </a:r>
          </a:p>
          <a:p>
            <a:r>
              <a:rPr lang="en-US" b="1" i="0" strike="noStrike" baseline="0" dirty="0">
                <a:latin typeface="Arial"/>
              </a:rPr>
              <a:t>Mother</a:t>
            </a:r>
            <a:r>
              <a:rPr lang="en-US" b="1" dirty="0">
                <a:latin typeface="Arial"/>
              </a:rPr>
              <a:t>:</a:t>
            </a:r>
            <a:r>
              <a:rPr lang="en-US" dirty="0">
                <a:latin typeface="Arial"/>
              </a:rPr>
              <a:t> </a:t>
            </a:r>
            <a:r>
              <a:rPr lang="en-US" b="0" i="1" strike="noStrike" baseline="0" dirty="0">
                <a:latin typeface="Arial"/>
              </a:rPr>
              <a:t>involved</a:t>
            </a:r>
            <a:r>
              <a:rPr lang="en-US" b="0" i="0" strike="noStrike" baseline="0" dirty="0">
                <a:latin typeface="Arial"/>
              </a:rPr>
              <a:t> with </a:t>
            </a:r>
            <a:r>
              <a:rPr lang="en-US" b="0" i="0" u="sng" strike="noStrike" baseline="0" dirty="0">
                <a:latin typeface="Arial"/>
              </a:rPr>
              <a:t>church activities</a:t>
            </a:r>
            <a:endParaRPr lang="en-US" b="0" i="0" strike="noStrike" baseline="0" dirty="0">
              <a:latin typeface="Arial"/>
            </a:endParaRPr>
          </a:p>
          <a:p>
            <a:r>
              <a:rPr lang="en-US" b="1" i="0" strike="noStrike" baseline="0" dirty="0">
                <a:latin typeface="Arial"/>
              </a:rPr>
              <a:t>Daughter:</a:t>
            </a:r>
            <a:r>
              <a:rPr lang="en-US" b="0" i="0" strike="noStrike" baseline="0" dirty="0">
                <a:latin typeface="Arial"/>
              </a:rPr>
              <a:t> s</a:t>
            </a:r>
            <a:r>
              <a:rPr lang="en-US" b="0" i="1" strike="noStrike" baseline="0" dirty="0">
                <a:latin typeface="Arial"/>
              </a:rPr>
              <a:t>uccessful</a:t>
            </a:r>
            <a:r>
              <a:rPr lang="en-US" b="0" i="0" strike="noStrike" baseline="0" dirty="0">
                <a:latin typeface="Arial"/>
              </a:rPr>
              <a:t> </a:t>
            </a:r>
            <a:r>
              <a:rPr lang="en-US" b="0" i="0" u="sng" strike="noStrike" baseline="0" dirty="0">
                <a:latin typeface="Arial"/>
              </a:rPr>
              <a:t>lawyer</a:t>
            </a:r>
          </a:p>
          <a:p>
            <a:r>
              <a:rPr lang="en-US" b="1" dirty="0">
                <a:latin typeface="Arial"/>
              </a:rPr>
              <a:t>S</a:t>
            </a:r>
            <a:r>
              <a:rPr lang="en-US" b="1" i="0" strike="noStrike" baseline="0" dirty="0">
                <a:latin typeface="Arial"/>
              </a:rPr>
              <a:t>on:</a:t>
            </a:r>
            <a:r>
              <a:rPr lang="en-US" b="0" i="0" strike="noStrike" baseline="0" dirty="0">
                <a:latin typeface="Arial"/>
              </a:rPr>
              <a:t> </a:t>
            </a:r>
            <a:r>
              <a:rPr lang="en-US" b="0" i="1" strike="noStrike" baseline="0" dirty="0">
                <a:latin typeface="Arial"/>
              </a:rPr>
              <a:t>community serving </a:t>
            </a:r>
            <a:r>
              <a:rPr lang="en-US" b="0" i="0" u="sng" strike="noStrike" baseline="0" dirty="0">
                <a:latin typeface="Arial"/>
              </a:rPr>
              <a:t>fire-fighter</a:t>
            </a:r>
            <a:r>
              <a:rPr lang="en-US" b="0" i="0" strike="noStrike" baseline="0" dirty="0"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2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Or, Real Life?</a:t>
            </a:r>
            <a:endParaRPr lang="en-US" b="1" i="0" strike="noStrike" baseline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b="0" i="0" strike="noStrike" baseline="0" dirty="0">
                <a:latin typeface="Arial"/>
              </a:rPr>
              <a:t>A closer look at the family reveals:</a:t>
            </a:r>
          </a:p>
          <a:p>
            <a:pPr lvl="1"/>
            <a:r>
              <a:rPr lang="en-US" b="1" dirty="0">
                <a:latin typeface="Arial"/>
              </a:rPr>
              <a:t>Father</a:t>
            </a:r>
            <a:r>
              <a:rPr lang="en-US" dirty="0">
                <a:latin typeface="Arial"/>
              </a:rPr>
              <a:t>: a recovering alcoholic</a:t>
            </a:r>
          </a:p>
          <a:p>
            <a:pPr lvl="1"/>
            <a:r>
              <a:rPr lang="en-US" b="1" i="0" strike="noStrike" baseline="0" dirty="0">
                <a:latin typeface="Arial"/>
              </a:rPr>
              <a:t>Son</a:t>
            </a:r>
            <a:r>
              <a:rPr lang="en-US" b="0" i="0" strike="noStrike" baseline="0" dirty="0">
                <a:latin typeface="Arial"/>
              </a:rPr>
              <a:t>: a drunkard cheating on his wife…</a:t>
            </a:r>
          </a:p>
          <a:p>
            <a:pPr lvl="1"/>
            <a:r>
              <a:rPr lang="en-US" b="1" i="0" strike="noStrike" baseline="0" dirty="0">
                <a:latin typeface="Arial"/>
              </a:rPr>
              <a:t>Daughter:</a:t>
            </a:r>
            <a:r>
              <a:rPr lang="en-US" b="0" i="0" strike="noStrike" baseline="0" dirty="0">
                <a:latin typeface="Arial"/>
              </a:rPr>
              <a:t> a closet lesbian about to announce her wedding engagement…</a:t>
            </a:r>
          </a:p>
          <a:p>
            <a:pPr lvl="1"/>
            <a:r>
              <a:rPr lang="en-US" b="1" i="0" strike="noStrike" baseline="0" dirty="0">
                <a:latin typeface="Arial"/>
              </a:rPr>
              <a:t>Mother</a:t>
            </a:r>
            <a:r>
              <a:rPr lang="en-US" b="0" i="0" strike="noStrike" baseline="0" dirty="0">
                <a:latin typeface="Arial"/>
              </a:rPr>
              <a:t>: trying to hide her family’s dysfunctional ways and maintain an outward reputation as having “the perfect family.”</a:t>
            </a:r>
          </a:p>
        </p:txBody>
      </p:sp>
    </p:spTree>
    <p:extLst>
      <p:ext uri="{BB962C8B-B14F-4D97-AF65-F5344CB8AC3E}">
        <p14:creationId xmlns:p14="http://schemas.microsoft.com/office/powerpoint/2010/main" val="5574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Upcoming Family Series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1"/>
            <a:ext cx="7772400" cy="339447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0" i="0" strike="noStrike" baseline="0" dirty="0">
                <a:latin typeface="Arial"/>
              </a:rPr>
              <a:t>Before we delve into the following sermons regarding a “Biblical Family” we need to rid ourselves of unnecessary, unfruitful, even unreasonable views that adversely affects us as Christian families.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1864-2516-428C-B89F-CD2CC745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Caveats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A2E94-6DAC-4DF7-88E8-9F99012A3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series is aimed at families BUT</a:t>
            </a:r>
          </a:p>
          <a:p>
            <a:r>
              <a:rPr lang="en-US" dirty="0"/>
              <a:t>We must be aware of… and sensitive to…</a:t>
            </a:r>
          </a:p>
          <a:p>
            <a:pPr lvl="1"/>
            <a:r>
              <a:rPr lang="en-US" dirty="0"/>
              <a:t>Divorced/Separated families.</a:t>
            </a:r>
          </a:p>
          <a:p>
            <a:pPr lvl="1"/>
            <a:r>
              <a:rPr lang="en-US" dirty="0"/>
              <a:t>Single (never married, divorced)</a:t>
            </a:r>
          </a:p>
        </p:txBody>
      </p:sp>
    </p:spTree>
    <p:extLst>
      <p:ext uri="{BB962C8B-B14F-4D97-AF65-F5344CB8AC3E}">
        <p14:creationId xmlns:p14="http://schemas.microsoft.com/office/powerpoint/2010/main" val="20733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3AFB1A-38FD-4093-B552-1EF18F2F0266}"/>
              </a:ext>
            </a:extLst>
          </p:cNvPr>
          <p:cNvSpPr txBox="1"/>
          <p:nvPr/>
        </p:nvSpPr>
        <p:spPr>
          <a:xfrm>
            <a:off x="1219200" y="150495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FAMILIES EXIST</a:t>
            </a:r>
          </a:p>
        </p:txBody>
      </p:sp>
    </p:spTree>
    <p:extLst>
      <p:ext uri="{BB962C8B-B14F-4D97-AF65-F5344CB8AC3E}">
        <p14:creationId xmlns:p14="http://schemas.microsoft.com/office/powerpoint/2010/main" val="11181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dirty="0"/>
              <a:t>Godly Families</a:t>
            </a:r>
            <a:endParaRPr lang="en-US" b="1" i="0" strike="noStrike" baseline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/>
              </a:rPr>
              <a:t>W</a:t>
            </a:r>
            <a:r>
              <a:rPr lang="en-US" b="0" i="0" strike="noStrike" baseline="0" dirty="0">
                <a:latin typeface="Arial"/>
              </a:rPr>
              <a:t>here parents love </a:t>
            </a:r>
            <a:r>
              <a:rPr lang="en-US" dirty="0">
                <a:latin typeface="Arial"/>
              </a:rPr>
              <a:t>and respect one another. </a:t>
            </a:r>
            <a:br>
              <a:rPr lang="en-US" dirty="0">
                <a:latin typeface="Arial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Eph. 5:22-33</a:t>
            </a:r>
            <a:endParaRPr lang="en-US" b="0" i="0" strike="noStrike" baseline="0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r>
              <a:rPr lang="en-US" b="0" i="0" strike="noStrike" baseline="0" dirty="0">
                <a:latin typeface="Arial"/>
              </a:rPr>
              <a:t>Where parents teach and train their children in the way of the Lord. </a:t>
            </a:r>
            <a:r>
              <a:rPr lang="en-US" b="0" i="0" strike="noStrike" baseline="0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Prov. 22:6</a:t>
            </a:r>
          </a:p>
          <a:p>
            <a:r>
              <a:rPr lang="en-US" b="0" i="0" strike="noStrike" baseline="0" dirty="0">
                <a:latin typeface="Arial"/>
              </a:rPr>
              <a:t>Where children honor and respect their parents.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Eph. 6:1-3</a:t>
            </a:r>
          </a:p>
          <a:p>
            <a:r>
              <a:rPr lang="en-US" b="1" i="0" strike="noStrike" baseline="0" dirty="0">
                <a:latin typeface="Arial"/>
              </a:rPr>
              <a:t>Such are godly examples that bring about justifiable praise from their peers.</a:t>
            </a:r>
          </a:p>
        </p:txBody>
      </p:sp>
    </p:spTree>
    <p:extLst>
      <p:ext uri="{BB962C8B-B14F-4D97-AF65-F5344CB8AC3E}">
        <p14:creationId xmlns:p14="http://schemas.microsoft.com/office/powerpoint/2010/main" val="36923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Reality Check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latin typeface="Arial"/>
              </a:rPr>
              <a:t>M</a:t>
            </a:r>
            <a:r>
              <a:rPr lang="en-US" b="0" i="0" strike="noStrike" baseline="0" dirty="0">
                <a:latin typeface="Arial"/>
              </a:rPr>
              <a:t>any families in Christ are not like the above.</a:t>
            </a:r>
          </a:p>
          <a:p>
            <a:r>
              <a:rPr lang="en-US" b="0" i="0" strike="noStrike" baseline="0" dirty="0">
                <a:latin typeface="Arial"/>
              </a:rPr>
              <a:t>Many families have one, more, or all of its members struggling with fleshly weaknesses or sins.</a:t>
            </a:r>
          </a:p>
          <a:p>
            <a:r>
              <a:rPr lang="en-US" b="0" i="0" strike="noStrike" baseline="0" dirty="0">
                <a:latin typeface="Arial"/>
              </a:rPr>
              <a:t>The reality: </a:t>
            </a:r>
          </a:p>
          <a:p>
            <a:pPr lvl="1"/>
            <a:r>
              <a:rPr lang="en-US" b="0" i="0" strike="noStrike" baseline="0" dirty="0">
                <a:latin typeface="Arial"/>
              </a:rPr>
              <a:t>Each family consists of unique lives.</a:t>
            </a:r>
          </a:p>
          <a:p>
            <a:pPr lvl="1"/>
            <a:r>
              <a:rPr lang="en-US" b="0" i="0" strike="noStrike" baseline="0" dirty="0">
                <a:latin typeface="Arial"/>
              </a:rPr>
              <a:t>Ever changing circumstances always presents unforeseen challenges.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C02C-018A-423C-BB51-DE6FCF9B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Biblically dysfunctional Families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4E6B4-EA19-4162-B37B-51953E577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Adam and Eve had a son guilty of murder and they weren’t without sin.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Gn. 1-4</a:t>
            </a:r>
          </a:p>
          <a:p>
            <a:r>
              <a:rPr lang="en-US" dirty="0"/>
              <a:t>Noah gets drunk with a son (Ham) who “looked upon (his father’s) nakedness.”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Gn. 9</a:t>
            </a:r>
          </a:p>
          <a:p>
            <a:r>
              <a:rPr lang="en-US" dirty="0"/>
              <a:t>Abraham, Isaac, Eli, Samuel, Saul, David, Israel/Judah kings, etc., etc., etc.</a:t>
            </a:r>
          </a:p>
        </p:txBody>
      </p:sp>
    </p:spTree>
    <p:extLst>
      <p:ext uri="{BB962C8B-B14F-4D97-AF65-F5344CB8AC3E}">
        <p14:creationId xmlns:p14="http://schemas.microsoft.com/office/powerpoint/2010/main" val="3764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3779</TotalTime>
  <Words>413</Words>
  <Application>Microsoft Office PowerPoint</Application>
  <PresentationFormat>On-screen Show (16:9)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Movie?</vt:lpstr>
      <vt:lpstr>Or, Real Life?</vt:lpstr>
      <vt:lpstr>Upcoming Family Series</vt:lpstr>
      <vt:lpstr>Necessary Caveats</vt:lpstr>
      <vt:lpstr>PowerPoint Presentation</vt:lpstr>
      <vt:lpstr>Godly Families</vt:lpstr>
      <vt:lpstr>Reality Check</vt:lpstr>
      <vt:lpstr>Biblically dysfunctional Families</vt:lpstr>
      <vt:lpstr>PowerPoint Presentation</vt:lpstr>
      <vt:lpstr>PowerPoint Presentation</vt:lpstr>
      <vt:lpstr>Contributing Members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</dc:creator>
  <cp:lastModifiedBy>Mitch Davis</cp:lastModifiedBy>
  <cp:revision>5</cp:revision>
  <dcterms:created xsi:type="dcterms:W3CDTF">2012-07-08T04:50:20Z</dcterms:created>
  <dcterms:modified xsi:type="dcterms:W3CDTF">2018-11-06T02:58:49Z</dcterms:modified>
</cp:coreProperties>
</file>