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03A40-72DB-461E-852B-A09D91F387E3}" v="29" dt="2018-10-21T06:32:4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52203A40-72DB-461E-852B-A09D91F387E3}"/>
    <pc:docChg chg="undo custSel addSld delSld modSld sldOrd modMainMaster">
      <pc:chgData name="Mitch Davis" userId="388b89a0e6bb1f2e" providerId="LiveId" clId="{52203A40-72DB-461E-852B-A09D91F387E3}" dt="2018-10-21T06:32:49.858" v="2596"/>
      <pc:docMkLst>
        <pc:docMk/>
      </pc:docMkLst>
      <pc:sldChg chg="modSp">
        <pc:chgData name="Mitch Davis" userId="388b89a0e6bb1f2e" providerId="LiveId" clId="{52203A40-72DB-461E-852B-A09D91F387E3}" dt="2018-10-21T03:33:28.863" v="651" actId="14100"/>
        <pc:sldMkLst>
          <pc:docMk/>
          <pc:sldMk cId="3386421063" sldId="257"/>
        </pc:sldMkLst>
        <pc:spChg chg="mod">
          <ac:chgData name="Mitch Davis" userId="388b89a0e6bb1f2e" providerId="LiveId" clId="{52203A40-72DB-461E-852B-A09D91F387E3}" dt="2018-10-21T03:28:25.032" v="192" actId="6549"/>
          <ac:spMkLst>
            <pc:docMk/>
            <pc:sldMk cId="3386421063" sldId="257"/>
            <ac:spMk id="2" creationId="{1552CA62-6001-4EDB-92B2-9D9BAC871C18}"/>
          </ac:spMkLst>
        </pc:spChg>
        <pc:spChg chg="mod">
          <ac:chgData name="Mitch Davis" userId="388b89a0e6bb1f2e" providerId="LiveId" clId="{52203A40-72DB-461E-852B-A09D91F387E3}" dt="2018-10-21T03:33:28.863" v="651" actId="14100"/>
          <ac:spMkLst>
            <pc:docMk/>
            <pc:sldMk cId="3386421063" sldId="257"/>
            <ac:spMk id="3" creationId="{B05EFAE4-9602-4251-A3BD-9F07C9B82607}"/>
          </ac:spMkLst>
        </pc:spChg>
      </pc:sldChg>
      <pc:sldChg chg="modSp add">
        <pc:chgData name="Mitch Davis" userId="388b89a0e6bb1f2e" providerId="LiveId" clId="{52203A40-72DB-461E-852B-A09D91F387E3}" dt="2018-10-21T04:31:09.738" v="996" actId="20577"/>
        <pc:sldMkLst>
          <pc:docMk/>
          <pc:sldMk cId="589394261" sldId="258"/>
        </pc:sldMkLst>
        <pc:spChg chg="mod">
          <ac:chgData name="Mitch Davis" userId="388b89a0e6bb1f2e" providerId="LiveId" clId="{52203A40-72DB-461E-852B-A09D91F387E3}" dt="2018-10-21T04:26:00.493" v="818" actId="27636"/>
          <ac:spMkLst>
            <pc:docMk/>
            <pc:sldMk cId="589394261" sldId="258"/>
            <ac:spMk id="2" creationId="{69270A08-A940-4F90-B2E2-8506A3A8C8CF}"/>
          </ac:spMkLst>
        </pc:spChg>
        <pc:spChg chg="mod">
          <ac:chgData name="Mitch Davis" userId="388b89a0e6bb1f2e" providerId="LiveId" clId="{52203A40-72DB-461E-852B-A09D91F387E3}" dt="2018-10-21T04:31:09.738" v="996" actId="20577"/>
          <ac:spMkLst>
            <pc:docMk/>
            <pc:sldMk cId="589394261" sldId="258"/>
            <ac:spMk id="3" creationId="{F7618F3E-774D-45FD-8412-A1F5BF950099}"/>
          </ac:spMkLst>
        </pc:spChg>
      </pc:sldChg>
      <pc:sldChg chg="modSp add">
        <pc:chgData name="Mitch Davis" userId="388b89a0e6bb1f2e" providerId="LiveId" clId="{52203A40-72DB-461E-852B-A09D91F387E3}" dt="2018-10-21T05:06:44.953" v="1495" actId="20577"/>
        <pc:sldMkLst>
          <pc:docMk/>
          <pc:sldMk cId="679357898" sldId="259"/>
        </pc:sldMkLst>
        <pc:spChg chg="mod">
          <ac:chgData name="Mitch Davis" userId="388b89a0e6bb1f2e" providerId="LiveId" clId="{52203A40-72DB-461E-852B-A09D91F387E3}" dt="2018-10-21T04:31:39.469" v="1048" actId="27636"/>
          <ac:spMkLst>
            <pc:docMk/>
            <pc:sldMk cId="679357898" sldId="259"/>
            <ac:spMk id="2" creationId="{6FF8D5C7-E706-46F7-8EF3-8EC739EC5FED}"/>
          </ac:spMkLst>
        </pc:spChg>
        <pc:spChg chg="mod">
          <ac:chgData name="Mitch Davis" userId="388b89a0e6bb1f2e" providerId="LiveId" clId="{52203A40-72DB-461E-852B-A09D91F387E3}" dt="2018-10-21T05:06:44.953" v="1495" actId="20577"/>
          <ac:spMkLst>
            <pc:docMk/>
            <pc:sldMk cId="679357898" sldId="259"/>
            <ac:spMk id="3" creationId="{42767BC1-BB11-40D5-ABC5-F6B344C62C2A}"/>
          </ac:spMkLst>
        </pc:spChg>
      </pc:sldChg>
      <pc:sldChg chg="modSp add ord">
        <pc:chgData name="Mitch Davis" userId="388b89a0e6bb1f2e" providerId="LiveId" clId="{52203A40-72DB-461E-852B-A09D91F387E3}" dt="2018-10-21T06:30:55.030" v="2594" actId="313"/>
        <pc:sldMkLst>
          <pc:docMk/>
          <pc:sldMk cId="91455379" sldId="260"/>
        </pc:sldMkLst>
        <pc:spChg chg="mod">
          <ac:chgData name="Mitch Davis" userId="388b89a0e6bb1f2e" providerId="LiveId" clId="{52203A40-72DB-461E-852B-A09D91F387E3}" dt="2018-10-21T06:30:55.030" v="2594" actId="313"/>
          <ac:spMkLst>
            <pc:docMk/>
            <pc:sldMk cId="91455379" sldId="260"/>
            <ac:spMk id="2" creationId="{FA2F2A5A-5B21-40AC-ADF0-AFF6BD5E520B}"/>
          </ac:spMkLst>
        </pc:spChg>
        <pc:spChg chg="mod">
          <ac:chgData name="Mitch Davis" userId="388b89a0e6bb1f2e" providerId="LiveId" clId="{52203A40-72DB-461E-852B-A09D91F387E3}" dt="2018-10-21T05:25:58.336" v="2090" actId="207"/>
          <ac:spMkLst>
            <pc:docMk/>
            <pc:sldMk cId="91455379" sldId="260"/>
            <ac:spMk id="3" creationId="{7809326D-FE1F-474F-B075-745D0A90E9F6}"/>
          </ac:spMkLst>
        </pc:spChg>
      </pc:sldChg>
      <pc:sldChg chg="modSp add ord">
        <pc:chgData name="Mitch Davis" userId="388b89a0e6bb1f2e" providerId="LiveId" clId="{52203A40-72DB-461E-852B-A09D91F387E3}" dt="2018-10-21T06:30:04.006" v="2555" actId="207"/>
        <pc:sldMkLst>
          <pc:docMk/>
          <pc:sldMk cId="963013440" sldId="261"/>
        </pc:sldMkLst>
        <pc:spChg chg="mod">
          <ac:chgData name="Mitch Davis" userId="388b89a0e6bb1f2e" providerId="LiveId" clId="{52203A40-72DB-461E-852B-A09D91F387E3}" dt="2018-10-21T06:08:28.077" v="2321" actId="20577"/>
          <ac:spMkLst>
            <pc:docMk/>
            <pc:sldMk cId="963013440" sldId="261"/>
            <ac:spMk id="2" creationId="{3FD19DE9-6E33-456F-A5C9-0C03FD639EA2}"/>
          </ac:spMkLst>
        </pc:spChg>
        <pc:spChg chg="mod">
          <ac:chgData name="Mitch Davis" userId="388b89a0e6bb1f2e" providerId="LiveId" clId="{52203A40-72DB-461E-852B-A09D91F387E3}" dt="2018-10-21T06:30:04.006" v="2555" actId="207"/>
          <ac:spMkLst>
            <pc:docMk/>
            <pc:sldMk cId="963013440" sldId="261"/>
            <ac:spMk id="3" creationId="{B6AC8F7C-39EC-40FD-A542-D58D781EB0AB}"/>
          </ac:spMkLst>
        </pc:spChg>
      </pc:sldChg>
      <pc:sldChg chg="add del">
        <pc:chgData name="Mitch Davis" userId="388b89a0e6bb1f2e" providerId="LiveId" clId="{52203A40-72DB-461E-852B-A09D91F387E3}" dt="2018-10-21T06:30:07.015" v="2556" actId="2696"/>
        <pc:sldMkLst>
          <pc:docMk/>
          <pc:sldMk cId="1377233529" sldId="262"/>
        </pc:sldMkLst>
      </pc:sldChg>
      <pc:sldMasterChg chg="modSldLayout">
        <pc:chgData name="Mitch Davis" userId="388b89a0e6bb1f2e" providerId="LiveId" clId="{52203A40-72DB-461E-852B-A09D91F387E3}" dt="2018-10-21T06:32:49.858" v="2596"/>
        <pc:sldMasterMkLst>
          <pc:docMk/>
          <pc:sldMasterMk cId="412695132" sldId="2147483648"/>
        </pc:sldMasterMkLst>
        <pc:sldLayoutChg chg="setBg">
          <pc:chgData name="Mitch Davis" userId="388b89a0e6bb1f2e" providerId="LiveId" clId="{52203A40-72DB-461E-852B-A09D91F387E3}" dt="2018-10-21T06:32:49.858" v="2596"/>
          <pc:sldLayoutMkLst>
            <pc:docMk/>
            <pc:sldMasterMk cId="412695132" sldId="2147483648"/>
            <pc:sldLayoutMk cId="3020099072" sldId="2147483649"/>
          </pc:sldLayoutMkLst>
        </pc:sldLayoutChg>
        <pc:sldLayoutChg chg="modSp">
          <pc:chgData name="Mitch Davis" userId="388b89a0e6bb1f2e" providerId="LiveId" clId="{52203A40-72DB-461E-852B-A09D91F387E3}" dt="2018-10-21T05:26:35.801" v="2092"/>
          <pc:sldLayoutMkLst>
            <pc:docMk/>
            <pc:sldMasterMk cId="412695132" sldId="2147483648"/>
            <pc:sldLayoutMk cId="3808326268" sldId="2147483650"/>
          </pc:sldLayoutMkLst>
          <pc:spChg chg="mod">
            <ac:chgData name="Mitch Davis" userId="388b89a0e6bb1f2e" providerId="LiveId" clId="{52203A40-72DB-461E-852B-A09D91F387E3}" dt="2018-10-21T05:26:14.984" v="2091"/>
            <ac:spMkLst>
              <pc:docMk/>
              <pc:sldMasterMk cId="412695132" sldId="2147483648"/>
              <pc:sldLayoutMk cId="3808326268" sldId="2147483650"/>
              <ac:spMk id="2" creationId="{2CFFDFEC-3203-4511-9655-9320FC9805A2}"/>
            </ac:spMkLst>
          </pc:spChg>
          <pc:spChg chg="mod">
            <ac:chgData name="Mitch Davis" userId="388b89a0e6bb1f2e" providerId="LiveId" clId="{52203A40-72DB-461E-852B-A09D91F387E3}" dt="2018-10-21T05:26:35.801" v="2092"/>
            <ac:spMkLst>
              <pc:docMk/>
              <pc:sldMasterMk cId="412695132" sldId="2147483648"/>
              <pc:sldLayoutMk cId="3808326268" sldId="2147483650"/>
              <ac:spMk id="3" creationId="{A5104A40-9552-4F3E-9058-6F0045512D8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9FDA-6A36-400A-BA24-FC955474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5AF3C-99E9-440C-8EEA-A618072D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D975D-3641-4C90-B7B2-90A70A2F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D39A-6B1E-4E5D-8E90-5A50463E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6D359-ECE0-48DE-9602-F38E8EDBB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E408E-32ED-4F4D-A9DF-C2731271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F7E37-0523-42DF-94FA-9644E65F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7E9F-E9AC-4028-815E-887D8E6A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9427E-7F7D-4E9E-89D9-1794720B3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DC9B1-ECE3-4A67-AED0-2BD98324F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2C062-2021-4B78-8CCD-C7F84605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44D7-5A29-464D-9925-CB57E560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46892-EAF9-46B8-A844-00035D32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6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DFEC-3203-4511-9655-9320FC98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4A40-9552-4F3E-9058-6F004551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3BA0B-4ED3-469C-B054-57FD705B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F2C23-9A3F-45F8-87FE-D4CF9906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BBD4-53BF-4265-A7EC-6833C1E7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2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1B5B-1025-4795-8DBC-983D72F9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20AE-5A6F-4491-92D4-EFDA1E87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27A80-6586-4992-B125-B2A4AF7A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57322-5414-4B7D-B95A-1028CB1E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D0E4-93F9-4A6B-B81E-9C433DEB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8F06C-5DCF-49AA-BE34-57F330BB8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F8D0F-E598-4515-BD7C-A371EB6C6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F7F94-A758-42A5-888B-5AE9DE6F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5255C-870A-4D36-A557-3FA4B936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54272-7AF6-4EA4-B759-C68919DB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CCDAD-1C9C-47A3-B517-7F6E5B4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48D9-66C2-48C1-AF99-20DD2776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73E56-B0AE-4F70-8CC2-614A32190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1AF74-23A4-4134-8C74-C8E22668E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51478-3802-4C1F-9BCB-A4F0397A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4B91D-8D7D-4D33-8FE2-450C0813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00867-0A18-495F-A324-5A867D2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EA6BB-EE27-4689-A726-D4C52DB5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61B1-604E-4A1A-B353-17EFC7FA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7B001-DDEF-4D80-8D80-E1BB1472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22921-C2BC-48E8-A06F-D805B30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EAEE0-0016-456D-87F2-0CDEC81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66650-AEDA-4597-B572-1C3D37CE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3E44F-9A31-42BD-A44B-85A208AB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FBA60-0991-48DF-A1AE-657737FE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357D-6BA6-47DD-A53C-1E9B6F5B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60FA-122D-46DC-8E3E-ED5596D5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10657-C644-4059-8335-42BC14B76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18B8B-861E-43D5-907B-D3C859F9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93494-B229-4084-B707-9EB75704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47AE6-CF8F-4445-A24E-E1C26275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7AE9-9187-4C1C-AB44-0E9CF264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E5722-159C-4480-9E75-1A102B7B2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4E5BE-BA56-4704-8314-8A74AB1AC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49925-E46A-4D37-BA56-2A23DA12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6F441-DC11-4470-A427-1045E62C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6FBD9-C561-4E23-A318-62E0141D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ADCE7-6C2F-4102-9AA7-15AB906A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4D295-0015-405E-A779-6997523A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7F50-4D4E-4588-BD60-2629DD734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47537-BBBC-46BE-AEC2-4061818D433A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BC53F-2B4D-401A-8D0E-020C87A7D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FD307-B6D5-43A5-9B05-62A65CB8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BA79-1B5C-4D54-AEA3-7FBAD731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70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CA62-6001-4EDB-92B2-9D9BAC87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FAE4-9602-4251-A3BD-9F07C9B82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49" y="1825625"/>
            <a:ext cx="10734502" cy="4351338"/>
          </a:xfrm>
        </p:spPr>
        <p:txBody>
          <a:bodyPr/>
          <a:lstStyle/>
          <a:p>
            <a:r>
              <a:rPr lang="en-US" dirty="0"/>
              <a:t>As children – we wonder if we’ll ever make it to adulthood: </a:t>
            </a:r>
            <a:r>
              <a:rPr lang="en-US" i="1" dirty="0"/>
              <a:t>School, friend problems, bullying, etc.</a:t>
            </a:r>
          </a:p>
          <a:p>
            <a:r>
              <a:rPr lang="en-US" dirty="0"/>
              <a:t>As adults – we still struggle</a:t>
            </a:r>
          </a:p>
          <a:p>
            <a:pPr lvl="1"/>
            <a:r>
              <a:rPr lang="en-US" dirty="0"/>
              <a:t>Relationships: friends, marriage, children.</a:t>
            </a:r>
          </a:p>
          <a:p>
            <a:pPr lvl="1"/>
            <a:r>
              <a:rPr lang="en-US" dirty="0"/>
              <a:t>Holding a job; supporting a family.</a:t>
            </a:r>
          </a:p>
          <a:p>
            <a:pPr lvl="1"/>
            <a:r>
              <a:rPr lang="en-US" dirty="0"/>
              <a:t>Illness, accidents, death, etc.</a:t>
            </a:r>
          </a:p>
          <a:p>
            <a:r>
              <a:rPr lang="en-US" dirty="0"/>
              <a:t>We begin to question, “why was I put here on earth?”</a:t>
            </a:r>
          </a:p>
        </p:txBody>
      </p:sp>
    </p:spTree>
    <p:extLst>
      <p:ext uri="{BB962C8B-B14F-4D97-AF65-F5344CB8AC3E}">
        <p14:creationId xmlns:p14="http://schemas.microsoft.com/office/powerpoint/2010/main" val="338642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0A08-A940-4F90-B2E2-8506A3A8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365125"/>
            <a:ext cx="11050386" cy="1325563"/>
          </a:xfrm>
        </p:spPr>
        <p:txBody>
          <a:bodyPr>
            <a:normAutofit/>
          </a:bodyPr>
          <a:lstStyle/>
          <a:p>
            <a:r>
              <a:rPr lang="en-US" dirty="0"/>
              <a:t>The trials of life: not unique to any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8F3E-774D-45FD-8412-A1F5BF950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24"/>
            <a:ext cx="10515600" cy="4398039"/>
          </a:xfrm>
        </p:spPr>
        <p:txBody>
          <a:bodyPr/>
          <a:lstStyle/>
          <a:p>
            <a:r>
              <a:rPr lang="en-US" dirty="0"/>
              <a:t>Elijah felt like it. </a:t>
            </a:r>
            <a:r>
              <a:rPr lang="en-US" dirty="0">
                <a:solidFill>
                  <a:srgbClr val="FFFF00"/>
                </a:solidFill>
              </a:rPr>
              <a:t>1 Kings 19:10</a:t>
            </a:r>
          </a:p>
          <a:p>
            <a:r>
              <a:rPr lang="en-US" dirty="0"/>
              <a:t>Jonah did as well. </a:t>
            </a:r>
            <a:r>
              <a:rPr lang="en-US" dirty="0">
                <a:solidFill>
                  <a:srgbClr val="FFFF00"/>
                </a:solidFill>
              </a:rPr>
              <a:t>Jonah 4:3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we’re so full of fear, anxiety, sadness, or anger it just feels difficult to go forward in life.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9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D5C7-E706-46F7-8EF3-8EC739EC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69" y="365125"/>
            <a:ext cx="11100262" cy="1325563"/>
          </a:xfrm>
        </p:spPr>
        <p:txBody>
          <a:bodyPr>
            <a:normAutofit/>
          </a:bodyPr>
          <a:lstStyle/>
          <a:p>
            <a:r>
              <a:rPr lang="en-US" dirty="0"/>
              <a:t>Trials – or “Tests” – are a part of “life”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67BC1-BB11-40D5-ABC5-F6B344C6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ultimately tested Abraham’s faithfulness to fully trust in Him. </a:t>
            </a:r>
            <a:r>
              <a:rPr lang="en-US" dirty="0">
                <a:solidFill>
                  <a:srgbClr val="FFFF00"/>
                </a:solidFill>
              </a:rPr>
              <a:t>Genesis 22:1, 11-12</a:t>
            </a:r>
          </a:p>
          <a:p>
            <a:r>
              <a:rPr lang="en-US" dirty="0"/>
              <a:t>He tested Israel after leaving Egypt.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Exodus 15:25-26; 16:4</a:t>
            </a:r>
          </a:p>
          <a:p>
            <a:r>
              <a:rPr lang="en-US" dirty="0"/>
              <a:t>The purpose of such “tests” – to fully trust in our God and keep from sinning. </a:t>
            </a:r>
            <a:r>
              <a:rPr lang="en-US" dirty="0">
                <a:solidFill>
                  <a:srgbClr val="FFFF00"/>
                </a:solidFill>
              </a:rPr>
              <a:t>Cp. Exodus 20:20; Deuteronomy 8:2</a:t>
            </a:r>
          </a:p>
        </p:txBody>
      </p:sp>
    </p:spTree>
    <p:extLst>
      <p:ext uri="{BB962C8B-B14F-4D97-AF65-F5344CB8AC3E}">
        <p14:creationId xmlns:p14="http://schemas.microsoft.com/office/powerpoint/2010/main" val="67935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19DE9-6E33-456F-A5C9-0C03FD63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32"/>
            <a:ext cx="10515600" cy="1623550"/>
          </a:xfrm>
        </p:spPr>
        <p:txBody>
          <a:bodyPr/>
          <a:lstStyle/>
          <a:p>
            <a:r>
              <a:rPr lang="en-US" dirty="0"/>
              <a:t>Trials within the church</a:t>
            </a:r>
            <a:br>
              <a:rPr lang="en-US" dirty="0"/>
            </a:br>
            <a:r>
              <a:rPr lang="en-US" dirty="0"/>
              <a:t>1 Corinthians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8F7C-39EC-40FD-A542-D58D781EB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683"/>
            <a:ext cx="10515600" cy="4032279"/>
          </a:xfrm>
        </p:spPr>
        <p:txBody>
          <a:bodyPr/>
          <a:lstStyle/>
          <a:p>
            <a:r>
              <a:rPr lang="en-US" dirty="0"/>
              <a:t>Some Christians “do church” with immature/fleshly actions: jealousy, strife, etc. </a:t>
            </a:r>
            <a:r>
              <a:rPr lang="en-US" dirty="0">
                <a:solidFill>
                  <a:srgbClr val="FFFF00"/>
                </a:solidFill>
              </a:rPr>
              <a:t>Vss. 1-4</a:t>
            </a:r>
          </a:p>
          <a:p>
            <a:r>
              <a:rPr lang="en-US" dirty="0"/>
              <a:t>To “pass the test” our life must be based upon works that endure. </a:t>
            </a:r>
            <a:r>
              <a:rPr lang="en-US" dirty="0">
                <a:solidFill>
                  <a:srgbClr val="FFFF00"/>
                </a:solidFill>
              </a:rPr>
              <a:t>Vss. 11-13 </a:t>
            </a:r>
          </a:p>
          <a:p>
            <a:r>
              <a:rPr lang="en-US" dirty="0"/>
              <a:t>By the grace of God even immature Christians can be saved! </a:t>
            </a:r>
            <a:r>
              <a:rPr lang="en-US" dirty="0">
                <a:solidFill>
                  <a:srgbClr val="FFFF00"/>
                </a:solidFill>
              </a:rPr>
              <a:t>Vss. 14-17</a:t>
            </a:r>
          </a:p>
        </p:txBody>
      </p:sp>
    </p:spTree>
    <p:extLst>
      <p:ext uri="{BB962C8B-B14F-4D97-AF65-F5344CB8AC3E}">
        <p14:creationId xmlns:p14="http://schemas.microsoft.com/office/powerpoint/2010/main" val="96301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2A5A-5B21-40AC-ADF0-AFF6BD5E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guarantees you will “pass”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9326D-FE1F-474F-B075-745D0A90E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Individually, when we’re faced with the daunting trials of life…find the good. </a:t>
            </a:r>
            <a:r>
              <a:rPr lang="en-US" dirty="0">
                <a:solidFill>
                  <a:srgbClr val="FFFF00"/>
                </a:solidFill>
              </a:rPr>
              <a:t>James 1:2-5</a:t>
            </a:r>
          </a:p>
          <a:p>
            <a:r>
              <a:rPr lang="en-US" dirty="0"/>
              <a:t>Collectively, strive to work together.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1 Corinthians 3, 13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“Blessed is a man who perseveres under trial; for once he has been approved, he will receive the crown of life which the Lord has promised to those who love Him.” </a:t>
            </a:r>
            <a:r>
              <a:rPr lang="en-US" dirty="0">
                <a:solidFill>
                  <a:srgbClr val="FFFF00"/>
                </a:solidFill>
              </a:rPr>
              <a:t>(James 1:12)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244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Life is hard</vt:lpstr>
      <vt:lpstr>The trials of life: not unique to any one</vt:lpstr>
      <vt:lpstr>Trials – or “Tests” – are a part of “life”</vt:lpstr>
      <vt:lpstr>Trials within the church 1 Corinthians 3</vt:lpstr>
      <vt:lpstr>Love guarantees you will “pass”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2018-10-18T13:39:35Z</dcterms:created>
  <dcterms:modified xsi:type="dcterms:W3CDTF">2018-10-21T06:32:52Z</dcterms:modified>
</cp:coreProperties>
</file>