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62" r:id="rId3"/>
    <p:sldId id="259" r:id="rId4"/>
    <p:sldId id="258" r:id="rId5"/>
    <p:sldId id="260" r:id="rId6"/>
    <p:sldId id="264" r:id="rId7"/>
    <p:sldId id="266" r:id="rId8"/>
    <p:sldId id="267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2599"/>
    <a:srgbClr val="004A8E"/>
    <a:srgbClr val="84022A"/>
    <a:srgbClr val="C4E3FF"/>
    <a:srgbClr val="FEA7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DB224F-0664-4CFD-B229-38BFECBB1C6D}" v="1659" dt="2018-09-09T04:31:14.7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546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tch Davis" userId="388b89a0e6bb1f2e" providerId="LiveId" clId="{A861F6DF-9A11-42E9-8B8B-85B9DAD7501D}"/>
    <pc:docChg chg="undo redo custSel addSld delSld modSld sldOrd">
      <pc:chgData name="Mitch Davis" userId="388b89a0e6bb1f2e" providerId="LiveId" clId="{A861F6DF-9A11-42E9-8B8B-85B9DAD7501D}" dt="2018-09-09T04:31:14.784" v="1652" actId="20577"/>
      <pc:docMkLst>
        <pc:docMk/>
      </pc:docMkLst>
      <pc:sldChg chg="del">
        <pc:chgData name="Mitch Davis" userId="388b89a0e6bb1f2e" providerId="LiveId" clId="{A861F6DF-9A11-42E9-8B8B-85B9DAD7501D}" dt="2018-09-08T21:36:56.184" v="189" actId="2696"/>
        <pc:sldMkLst>
          <pc:docMk/>
          <pc:sldMk cId="744252307" sldId="257"/>
        </pc:sldMkLst>
      </pc:sldChg>
      <pc:sldChg chg="modSp">
        <pc:chgData name="Mitch Davis" userId="388b89a0e6bb1f2e" providerId="LiveId" clId="{A861F6DF-9A11-42E9-8B8B-85B9DAD7501D}" dt="2018-09-08T22:11:56.392" v="303" actId="113"/>
        <pc:sldMkLst>
          <pc:docMk/>
          <pc:sldMk cId="2041502565" sldId="258"/>
        </pc:sldMkLst>
        <pc:spChg chg="mod">
          <ac:chgData name="Mitch Davis" userId="388b89a0e6bb1f2e" providerId="LiveId" clId="{A861F6DF-9A11-42E9-8B8B-85B9DAD7501D}" dt="2018-09-08T22:11:56.392" v="303" actId="113"/>
          <ac:spMkLst>
            <pc:docMk/>
            <pc:sldMk cId="2041502565" sldId="258"/>
            <ac:spMk id="3" creationId="{00000000-0000-0000-0000-000000000000}"/>
          </ac:spMkLst>
        </pc:spChg>
      </pc:sldChg>
      <pc:sldChg chg="modSp">
        <pc:chgData name="Mitch Davis" userId="388b89a0e6bb1f2e" providerId="LiveId" clId="{A861F6DF-9A11-42E9-8B8B-85B9DAD7501D}" dt="2018-09-08T21:38:17.592" v="207" actId="14100"/>
        <pc:sldMkLst>
          <pc:docMk/>
          <pc:sldMk cId="1596141890" sldId="259"/>
        </pc:sldMkLst>
        <pc:spChg chg="mod">
          <ac:chgData name="Mitch Davis" userId="388b89a0e6bb1f2e" providerId="LiveId" clId="{A861F6DF-9A11-42E9-8B8B-85B9DAD7501D}" dt="2018-09-08T21:38:01.679" v="205" actId="14100"/>
          <ac:spMkLst>
            <pc:docMk/>
            <pc:sldMk cId="1596141890" sldId="259"/>
            <ac:spMk id="4" creationId="{00000000-0000-0000-0000-000000000000}"/>
          </ac:spMkLst>
        </pc:spChg>
        <pc:spChg chg="mod">
          <ac:chgData name="Mitch Davis" userId="388b89a0e6bb1f2e" providerId="LiveId" clId="{A861F6DF-9A11-42E9-8B8B-85B9DAD7501D}" dt="2018-09-08T21:38:17.592" v="207" actId="14100"/>
          <ac:spMkLst>
            <pc:docMk/>
            <pc:sldMk cId="1596141890" sldId="259"/>
            <ac:spMk id="5" creationId="{00000000-0000-0000-0000-000000000000}"/>
          </ac:spMkLst>
        </pc:spChg>
      </pc:sldChg>
      <pc:sldChg chg="modSp">
        <pc:chgData name="Mitch Davis" userId="388b89a0e6bb1f2e" providerId="LiveId" clId="{A861F6DF-9A11-42E9-8B8B-85B9DAD7501D}" dt="2018-09-08T22:14:40.904" v="317" actId="113"/>
        <pc:sldMkLst>
          <pc:docMk/>
          <pc:sldMk cId="3055261118" sldId="260"/>
        </pc:sldMkLst>
        <pc:spChg chg="mod">
          <ac:chgData name="Mitch Davis" userId="388b89a0e6bb1f2e" providerId="LiveId" clId="{A861F6DF-9A11-42E9-8B8B-85B9DAD7501D}" dt="2018-09-08T21:42:14.778" v="294" actId="14100"/>
          <ac:spMkLst>
            <pc:docMk/>
            <pc:sldMk cId="3055261118" sldId="260"/>
            <ac:spMk id="2" creationId="{00000000-0000-0000-0000-000000000000}"/>
          </ac:spMkLst>
        </pc:spChg>
        <pc:spChg chg="mod">
          <ac:chgData name="Mitch Davis" userId="388b89a0e6bb1f2e" providerId="LiveId" clId="{A861F6DF-9A11-42E9-8B8B-85B9DAD7501D}" dt="2018-09-08T22:14:40.904" v="317" actId="113"/>
          <ac:spMkLst>
            <pc:docMk/>
            <pc:sldMk cId="3055261118" sldId="260"/>
            <ac:spMk id="3" creationId="{00000000-0000-0000-0000-000000000000}"/>
          </ac:spMkLst>
        </pc:spChg>
      </pc:sldChg>
      <pc:sldChg chg="modSp">
        <pc:chgData name="Mitch Davis" userId="388b89a0e6bb1f2e" providerId="LiveId" clId="{A861F6DF-9A11-42E9-8B8B-85B9DAD7501D}" dt="2018-09-08T23:45:35.917" v="818" actId="1076"/>
        <pc:sldMkLst>
          <pc:docMk/>
          <pc:sldMk cId="3372512754" sldId="262"/>
        </pc:sldMkLst>
        <pc:spChg chg="mod">
          <ac:chgData name="Mitch Davis" userId="388b89a0e6bb1f2e" providerId="LiveId" clId="{A861F6DF-9A11-42E9-8B8B-85B9DAD7501D}" dt="2018-09-08T23:45:30.824" v="817" actId="14100"/>
          <ac:spMkLst>
            <pc:docMk/>
            <pc:sldMk cId="3372512754" sldId="262"/>
            <ac:spMk id="2" creationId="{00000000-0000-0000-0000-000000000000}"/>
          </ac:spMkLst>
        </pc:spChg>
        <pc:spChg chg="mod">
          <ac:chgData name="Mitch Davis" userId="388b89a0e6bb1f2e" providerId="LiveId" clId="{A861F6DF-9A11-42E9-8B8B-85B9DAD7501D}" dt="2018-09-08T23:45:35.917" v="818" actId="1076"/>
          <ac:spMkLst>
            <pc:docMk/>
            <pc:sldMk cId="3372512754" sldId="262"/>
            <ac:spMk id="3" creationId="{00000000-0000-0000-0000-000000000000}"/>
          </ac:spMkLst>
        </pc:spChg>
      </pc:sldChg>
      <pc:sldChg chg="modSp">
        <pc:chgData name="Mitch Davis" userId="388b89a0e6bb1f2e" providerId="LiveId" clId="{A861F6DF-9A11-42E9-8B8B-85B9DAD7501D}" dt="2018-09-09T01:53:40.975" v="1361" actId="20577"/>
        <pc:sldMkLst>
          <pc:docMk/>
          <pc:sldMk cId="848695082" sldId="264"/>
        </pc:sldMkLst>
        <pc:spChg chg="mod">
          <ac:chgData name="Mitch Davis" userId="388b89a0e6bb1f2e" providerId="LiveId" clId="{A861F6DF-9A11-42E9-8B8B-85B9DAD7501D}" dt="2018-09-08T22:15:28.263" v="352" actId="20577"/>
          <ac:spMkLst>
            <pc:docMk/>
            <pc:sldMk cId="848695082" sldId="264"/>
            <ac:spMk id="2" creationId="{00000000-0000-0000-0000-000000000000}"/>
          </ac:spMkLst>
        </pc:spChg>
        <pc:spChg chg="mod">
          <ac:chgData name="Mitch Davis" userId="388b89a0e6bb1f2e" providerId="LiveId" clId="{A861F6DF-9A11-42E9-8B8B-85B9DAD7501D}" dt="2018-09-09T01:53:40.975" v="1361" actId="20577"/>
          <ac:spMkLst>
            <pc:docMk/>
            <pc:sldMk cId="848695082" sldId="264"/>
            <ac:spMk id="3" creationId="{00000000-0000-0000-0000-000000000000}"/>
          </ac:spMkLst>
        </pc:spChg>
      </pc:sldChg>
      <pc:sldChg chg="modSp add del ord">
        <pc:chgData name="Mitch Davis" userId="388b89a0e6bb1f2e" providerId="LiveId" clId="{A861F6DF-9A11-42E9-8B8B-85B9DAD7501D}" dt="2018-09-09T01:52:58.119" v="1348" actId="2696"/>
        <pc:sldMkLst>
          <pc:docMk/>
          <pc:sldMk cId="768964564" sldId="265"/>
        </pc:sldMkLst>
        <pc:spChg chg="mod">
          <ac:chgData name="Mitch Davis" userId="388b89a0e6bb1f2e" providerId="LiveId" clId="{A861F6DF-9A11-42E9-8B8B-85B9DAD7501D}" dt="2018-09-08T22:22:34.486" v="760" actId="20577"/>
          <ac:spMkLst>
            <pc:docMk/>
            <pc:sldMk cId="768964564" sldId="265"/>
            <ac:spMk id="2" creationId="{5CA6543E-A36B-41BE-A5F9-4D0F232505E6}"/>
          </ac:spMkLst>
        </pc:spChg>
        <pc:spChg chg="mod">
          <ac:chgData name="Mitch Davis" userId="388b89a0e6bb1f2e" providerId="LiveId" clId="{A861F6DF-9A11-42E9-8B8B-85B9DAD7501D}" dt="2018-09-08T22:23:12.779" v="816" actId="313"/>
          <ac:spMkLst>
            <pc:docMk/>
            <pc:sldMk cId="768964564" sldId="265"/>
            <ac:spMk id="3" creationId="{B23A6B60-6852-4666-A9C4-0E73C62F5BFE}"/>
          </ac:spMkLst>
        </pc:spChg>
      </pc:sldChg>
      <pc:sldChg chg="modSp add">
        <pc:chgData name="Mitch Davis" userId="388b89a0e6bb1f2e" providerId="LiveId" clId="{A861F6DF-9A11-42E9-8B8B-85B9DAD7501D}" dt="2018-09-09T01:51:42.123" v="1346" actId="113"/>
        <pc:sldMkLst>
          <pc:docMk/>
          <pc:sldMk cId="2907083404" sldId="266"/>
        </pc:sldMkLst>
        <pc:spChg chg="mod">
          <ac:chgData name="Mitch Davis" userId="388b89a0e6bb1f2e" providerId="LiveId" clId="{A861F6DF-9A11-42E9-8B8B-85B9DAD7501D}" dt="2018-09-08T23:46:20.640" v="837" actId="5793"/>
          <ac:spMkLst>
            <pc:docMk/>
            <pc:sldMk cId="2907083404" sldId="266"/>
            <ac:spMk id="2" creationId="{2E589608-B4F0-4E8F-A5CA-371FDE24C471}"/>
          </ac:spMkLst>
        </pc:spChg>
        <pc:spChg chg="mod">
          <ac:chgData name="Mitch Davis" userId="388b89a0e6bb1f2e" providerId="LiveId" clId="{A861F6DF-9A11-42E9-8B8B-85B9DAD7501D}" dt="2018-09-09T01:51:42.123" v="1346" actId="113"/>
          <ac:spMkLst>
            <pc:docMk/>
            <pc:sldMk cId="2907083404" sldId="266"/>
            <ac:spMk id="3" creationId="{DA6BB1B4-644A-46F3-85BD-4C70658C7C93}"/>
          </ac:spMkLst>
        </pc:spChg>
      </pc:sldChg>
      <pc:sldChg chg="modSp add">
        <pc:chgData name="Mitch Davis" userId="388b89a0e6bb1f2e" providerId="LiveId" clId="{A861F6DF-9A11-42E9-8B8B-85B9DAD7501D}" dt="2018-09-09T04:31:14.784" v="1652" actId="20577"/>
        <pc:sldMkLst>
          <pc:docMk/>
          <pc:sldMk cId="3339428168" sldId="267"/>
        </pc:sldMkLst>
        <pc:spChg chg="mod">
          <ac:chgData name="Mitch Davis" userId="388b89a0e6bb1f2e" providerId="LiveId" clId="{A861F6DF-9A11-42E9-8B8B-85B9DAD7501D}" dt="2018-09-09T02:25:38.320" v="1611" actId="14100"/>
          <ac:spMkLst>
            <pc:docMk/>
            <pc:sldMk cId="3339428168" sldId="267"/>
            <ac:spMk id="2" creationId="{15A5FB23-41CB-4FCF-AF5B-422487511E5F}"/>
          </ac:spMkLst>
        </pc:spChg>
        <pc:spChg chg="mod">
          <ac:chgData name="Mitch Davis" userId="388b89a0e6bb1f2e" providerId="LiveId" clId="{A861F6DF-9A11-42E9-8B8B-85B9DAD7501D}" dt="2018-09-09T04:31:14.784" v="1652" actId="20577"/>
          <ac:spMkLst>
            <pc:docMk/>
            <pc:sldMk cId="3339428168" sldId="267"/>
            <ac:spMk id="3" creationId="{8A778EA1-EC6A-4D09-A02B-27B1300CBF89}"/>
          </ac:spMkLst>
        </pc:spChg>
      </pc:sldChg>
      <pc:sldChg chg="del">
        <pc:chgData name="Mitch Davis" userId="388b89a0e6bb1f2e" providerId="LiveId" clId="{A861F6DF-9A11-42E9-8B8B-85B9DAD7501D}" dt="2018-09-08T21:40:37.131" v="284" actId="2696"/>
        <pc:sldMkLst>
          <pc:docMk/>
          <pc:sldMk cId="4119407809" sldId="267"/>
        </pc:sldMkLst>
      </pc:sldChg>
      <pc:sldChg chg="del">
        <pc:chgData name="Mitch Davis" userId="388b89a0e6bb1f2e" providerId="LiveId" clId="{A861F6DF-9A11-42E9-8B8B-85B9DAD7501D}" dt="2018-09-08T21:40:37.147" v="285" actId="2696"/>
        <pc:sldMkLst>
          <pc:docMk/>
          <pc:sldMk cId="1446583204" sldId="268"/>
        </pc:sldMkLst>
      </pc:sldChg>
      <pc:sldChg chg="del">
        <pc:chgData name="Mitch Davis" userId="388b89a0e6bb1f2e" providerId="LiveId" clId="{A861F6DF-9A11-42E9-8B8B-85B9DAD7501D}" dt="2018-09-08T21:36:56.219" v="190" actId="2696"/>
        <pc:sldMkLst>
          <pc:docMk/>
          <pc:sldMk cId="2643026942" sldId="269"/>
        </pc:sldMkLst>
      </pc:sldChg>
      <pc:sldChg chg="del">
        <pc:chgData name="Mitch Davis" userId="388b89a0e6bb1f2e" providerId="LiveId" clId="{A861F6DF-9A11-42E9-8B8B-85B9DAD7501D}" dt="2018-09-08T21:36:56.251" v="191" actId="2696"/>
        <pc:sldMkLst>
          <pc:docMk/>
          <pc:sldMk cId="3933294167" sldId="270"/>
        </pc:sldMkLst>
      </pc:sldChg>
      <pc:sldChg chg="del">
        <pc:chgData name="Mitch Davis" userId="388b89a0e6bb1f2e" providerId="LiveId" clId="{A861F6DF-9A11-42E9-8B8B-85B9DAD7501D}" dt="2018-09-08T21:36:56.291" v="192" actId="2696"/>
        <pc:sldMkLst>
          <pc:docMk/>
          <pc:sldMk cId="53037450" sldId="27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5AA48-148F-4AE0-93EB-4C456588CC33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38BC9-951F-429A-B343-F96FE6C2B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68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*The Washington</a:t>
            </a:r>
            <a:r>
              <a:rPr lang="en-US" baseline="0" dirty="0"/>
              <a:t> Times, </a:t>
            </a:r>
            <a:r>
              <a:rPr lang="en-US" i="1" baseline="0" dirty="0"/>
              <a:t>More women lured to pornography addiction</a:t>
            </a:r>
            <a:r>
              <a:rPr lang="en-US" i="0" baseline="0" dirty="0"/>
              <a:t>, Rachel B. Duke, Sunday, July 11, 2010.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38BC9-951F-429A-B343-F96FE6C2BF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63256" y="737191"/>
            <a:ext cx="7017488" cy="36646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BC6F-2809-D545-AEAB-52BF3A73BF09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644A-D7D7-7345-8849-E411FF13F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5" y="458905"/>
            <a:ext cx="4079545" cy="871538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5" y="1340892"/>
            <a:ext cx="4079545" cy="279011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BC6F-2809-D545-AEAB-52BF3A73BF09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644A-D7D7-7345-8849-E411FF13F47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269544"/>
            <a:ext cx="3657600" cy="3988558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BC6F-2809-D545-AEAB-52BF3A73BF09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644A-D7D7-7345-8849-E411FF13F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276227"/>
            <a:ext cx="1524000" cy="4181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276227"/>
            <a:ext cx="6689726" cy="418147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BC6F-2809-D545-AEAB-52BF3A73BF09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644A-D7D7-7345-8849-E411FF13F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057" y="146650"/>
            <a:ext cx="8177841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057" y="1181819"/>
            <a:ext cx="8177841" cy="3191773"/>
          </a:xfrm>
        </p:spPr>
        <p:txBody>
          <a:bodyPr/>
          <a:lstStyle>
            <a:lvl1pPr>
              <a:buClr>
                <a:schemeClr val="accent5"/>
              </a:buClr>
              <a:defRPr>
                <a:solidFill>
                  <a:schemeClr val="accent5"/>
                </a:solidFill>
              </a:defRPr>
            </a:lvl1pPr>
            <a:lvl2pPr marL="685800" indent="-336550">
              <a:buClrTx/>
              <a:buSzPct val="120000"/>
              <a:buFont typeface="Arial" pitchFamily="34" charset="0"/>
              <a:buChar char="•"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5"/>
                </a:solidFill>
              </a:defRPr>
            </a:lvl3pPr>
            <a:lvl4pPr>
              <a:buClr>
                <a:schemeClr val="accent5"/>
              </a:buClr>
              <a:defRPr>
                <a:solidFill>
                  <a:schemeClr val="accent5"/>
                </a:solidFill>
              </a:defRPr>
            </a:lvl4pPr>
            <a:lvl5pPr>
              <a:buClr>
                <a:schemeClr val="accent5"/>
              </a:buClr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BC6F-2809-D545-AEAB-52BF3A73BF09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644A-D7D7-7345-8849-E411FF13F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Pictu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6294" y="708838"/>
            <a:ext cx="8228364" cy="1991832"/>
          </a:xfrm>
        </p:spPr>
        <p:txBody>
          <a:bodyPr anchor="ctr"/>
          <a:lstStyle/>
          <a:p>
            <a:r>
              <a:rPr lang="en-US" dirty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82" y="1802359"/>
            <a:ext cx="8056563" cy="1021556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82" y="2802004"/>
            <a:ext cx="8056563" cy="112514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BC6F-2809-D545-AEAB-52BF3A73BF09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644A-D7D7-7345-8849-E411FF13F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80684"/>
            <a:ext cx="8042276" cy="10027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200151"/>
            <a:ext cx="3840480" cy="325755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200151"/>
            <a:ext cx="3840480" cy="325755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BC6F-2809-D545-AEAB-52BF3A73BF09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644A-D7D7-7345-8849-E411FF13F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80684"/>
            <a:ext cx="8042276" cy="100271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089922"/>
            <a:ext cx="3840480" cy="563165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1760565"/>
            <a:ext cx="3840480" cy="2697139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089922"/>
            <a:ext cx="3840480" cy="563165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1760565"/>
            <a:ext cx="3840480" cy="2697139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BC6F-2809-D545-AEAB-52BF3A73BF09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644A-D7D7-7345-8849-E411FF13F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BC6F-2809-D545-AEAB-52BF3A73BF09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644A-D7D7-7345-8849-E411FF13F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BC6F-2809-D545-AEAB-52BF3A73BF09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644A-D7D7-7345-8849-E411FF13F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458905"/>
            <a:ext cx="3840480" cy="871538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276227"/>
            <a:ext cx="3840480" cy="4181475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340892"/>
            <a:ext cx="3840480" cy="279011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BC6F-2809-D545-AEAB-52BF3A73BF09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644A-D7D7-7345-8849-E411FF13F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80684"/>
            <a:ext cx="8042276" cy="100271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200151"/>
            <a:ext cx="8042276" cy="3257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4706751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AA4BC6F-2809-D545-AEAB-52BF3A73BF09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65" y="4706751"/>
            <a:ext cx="484094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4706751"/>
            <a:ext cx="990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CB53644A-D7D7-7345-8849-E411FF13F4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rgbClr val="84022A"/>
          </a:solidFill>
          <a:latin typeface="+mj-lt"/>
          <a:ea typeface="+mj-ea"/>
          <a:cs typeface="Aharoni" panose="02010803020104030203" pitchFamily="2" charset="-79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rgbClr val="84022A"/>
        </a:buClr>
        <a:buSzPct val="110000"/>
        <a:buFont typeface="Wingdings 2" pitchFamily="18" charset="2"/>
        <a:buChar char=""/>
        <a:defRPr sz="3200" kern="1200">
          <a:solidFill>
            <a:srgbClr val="004A8E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rgbClr val="84022A"/>
        </a:buClr>
        <a:buSzPct val="110000"/>
        <a:buFont typeface="Wingdings 2" pitchFamily="18" charset="2"/>
        <a:buChar char=""/>
        <a:defRPr sz="2800" kern="1200">
          <a:solidFill>
            <a:srgbClr val="004A8E"/>
          </a:solidFill>
          <a:latin typeface="+mn-lt"/>
          <a:ea typeface="+mn-ea"/>
          <a:cs typeface="+mn-cs"/>
        </a:defRPr>
      </a:lvl2pPr>
      <a:lvl3pPr marL="685800" indent="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None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105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057" y="146650"/>
            <a:ext cx="8177841" cy="732308"/>
          </a:xfrm>
        </p:spPr>
        <p:txBody>
          <a:bodyPr/>
          <a:lstStyle/>
          <a:p>
            <a:r>
              <a:rPr lang="en-US" dirty="0"/>
              <a:t>A revealing issue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057" y="1032964"/>
            <a:ext cx="8177841" cy="3191773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chemeClr val="tx1"/>
                </a:solidFill>
              </a:rPr>
              <a:t>The </a:t>
            </a:r>
            <a:r>
              <a:rPr lang="en-US" sz="2600" b="1" dirty="0">
                <a:solidFill>
                  <a:schemeClr val="tx1"/>
                </a:solidFill>
              </a:rPr>
              <a:t>focus</a:t>
            </a:r>
            <a:r>
              <a:rPr lang="en-US" sz="2600" dirty="0">
                <a:solidFill>
                  <a:schemeClr val="tx1"/>
                </a:solidFill>
              </a:rPr>
              <a:t> on “modest adornment” today is </a:t>
            </a:r>
            <a:r>
              <a:rPr lang="en-US" sz="2600" i="1" dirty="0">
                <a:solidFill>
                  <a:schemeClr val="tx1"/>
                </a:solidFill>
              </a:rPr>
              <a:t>not the same </a:t>
            </a:r>
            <a:r>
              <a:rPr lang="en-US" sz="2600" dirty="0">
                <a:solidFill>
                  <a:schemeClr val="tx1"/>
                </a:solidFill>
              </a:rPr>
              <a:t>as it was in the first century.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First century: outward adorning of jewelry, hair styles.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Today: tight/form fitting or lack of clothing. </a:t>
            </a:r>
          </a:p>
          <a:p>
            <a:r>
              <a:rPr lang="en-US" sz="2600" dirty="0">
                <a:solidFill>
                  <a:schemeClr val="tx1"/>
                </a:solidFill>
              </a:rPr>
              <a:t>The </a:t>
            </a:r>
            <a:r>
              <a:rPr lang="en-US" sz="2600" b="1" dirty="0">
                <a:solidFill>
                  <a:schemeClr val="tx1"/>
                </a:solidFill>
              </a:rPr>
              <a:t>principle</a:t>
            </a:r>
            <a:r>
              <a:rPr lang="en-US" sz="2600" dirty="0">
                <a:solidFill>
                  <a:schemeClr val="tx1"/>
                </a:solidFill>
              </a:rPr>
              <a:t> of “modest adornment” is appropriate in all cultures and generations.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Principle: </a:t>
            </a:r>
            <a:r>
              <a:rPr lang="en-US" sz="2200" i="1" dirty="0">
                <a:solidFill>
                  <a:schemeClr val="tx1"/>
                </a:solidFill>
              </a:rPr>
              <a:t>“the hidden person of the heart.” 1 Pet. 3:4</a:t>
            </a:r>
          </a:p>
        </p:txBody>
      </p:sp>
    </p:spTree>
    <p:extLst>
      <p:ext uri="{BB962C8B-B14F-4D97-AF65-F5344CB8AC3E}">
        <p14:creationId xmlns:p14="http://schemas.microsoft.com/office/powerpoint/2010/main" val="3372512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46294" y="326065"/>
            <a:ext cx="8228364" cy="2245685"/>
          </a:xfrm>
        </p:spPr>
        <p:txBody>
          <a:bodyPr/>
          <a:lstStyle/>
          <a:p>
            <a:r>
              <a:rPr lang="en-US" b="1" dirty="0"/>
              <a:t>What Does The </a:t>
            </a:r>
            <a:br>
              <a:rPr lang="en-US" b="1" dirty="0"/>
            </a:br>
            <a:r>
              <a:rPr lang="en-US" b="1" dirty="0"/>
              <a:t>New Testament Reveal?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1108703" y="2984206"/>
            <a:ext cx="3037995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 Timothy 2:9-10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 Pet. 3:3-4ff</a:t>
            </a:r>
          </a:p>
        </p:txBody>
      </p:sp>
    </p:spTree>
    <p:extLst>
      <p:ext uri="{BB962C8B-B14F-4D97-AF65-F5344CB8AC3E}">
        <p14:creationId xmlns:p14="http://schemas.microsoft.com/office/powerpoint/2010/main" val="159614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Timothy 2:9-10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057" y="1181819"/>
            <a:ext cx="8177841" cy="330512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200" i="1" dirty="0">
                <a:solidFill>
                  <a:schemeClr val="tx1"/>
                </a:solidFill>
              </a:rPr>
              <a:t>“Likewise, </a:t>
            </a:r>
            <a:r>
              <a:rPr lang="en-US" sz="3200" b="1" i="1" dirty="0">
                <a:solidFill>
                  <a:schemeClr val="tx1"/>
                </a:solidFill>
              </a:rPr>
              <a:t>I want women to adorn themselves </a:t>
            </a:r>
            <a:r>
              <a:rPr lang="en-US" sz="3200" i="1" dirty="0">
                <a:solidFill>
                  <a:schemeClr val="tx1"/>
                </a:solidFill>
              </a:rPr>
              <a:t>with</a:t>
            </a:r>
            <a:r>
              <a:rPr lang="en-US" sz="3200" b="1" i="1" dirty="0">
                <a:solidFill>
                  <a:schemeClr val="tx1"/>
                </a:solidFill>
              </a:rPr>
              <a:t> </a:t>
            </a:r>
            <a:r>
              <a:rPr lang="en-US" sz="3200" b="1" i="1" dirty="0">
                <a:solidFill>
                  <a:srgbClr val="C00000"/>
                </a:solidFill>
              </a:rPr>
              <a:t>proper clothing</a:t>
            </a:r>
            <a:r>
              <a:rPr lang="en-US" sz="3200" b="1" i="1" dirty="0">
                <a:solidFill>
                  <a:schemeClr val="tx1"/>
                </a:solidFill>
              </a:rPr>
              <a:t>, </a:t>
            </a:r>
            <a:r>
              <a:rPr lang="en-US" sz="3200" b="1" i="1" dirty="0">
                <a:solidFill>
                  <a:srgbClr val="004A8E"/>
                </a:solidFill>
              </a:rPr>
              <a:t>modestly and discreetly</a:t>
            </a:r>
            <a:r>
              <a:rPr lang="en-US" sz="3200" b="1" i="1" dirty="0">
                <a:solidFill>
                  <a:schemeClr val="tx1"/>
                </a:solidFill>
              </a:rPr>
              <a:t>,</a:t>
            </a:r>
            <a:r>
              <a:rPr lang="en-US" sz="3200" i="1" dirty="0">
                <a:solidFill>
                  <a:schemeClr val="tx1"/>
                </a:solidFill>
              </a:rPr>
              <a:t> </a:t>
            </a:r>
            <a:r>
              <a:rPr lang="en-US" sz="3200" b="1" i="1" dirty="0">
                <a:solidFill>
                  <a:srgbClr val="C00000"/>
                </a:solidFill>
              </a:rPr>
              <a:t>not with braided hair and gold or pearls or costly garments</a:t>
            </a:r>
            <a:r>
              <a:rPr lang="en-US" sz="3200" i="1" dirty="0">
                <a:solidFill>
                  <a:schemeClr val="tx1"/>
                </a:solidFill>
              </a:rPr>
              <a:t>, but rather </a:t>
            </a:r>
            <a:r>
              <a:rPr lang="en-US" sz="3200" b="1" i="1" dirty="0">
                <a:solidFill>
                  <a:srgbClr val="004A8E"/>
                </a:solidFill>
              </a:rPr>
              <a:t>by means of good works</a:t>
            </a:r>
            <a:r>
              <a:rPr lang="en-US" sz="3200" i="1" dirty="0">
                <a:solidFill>
                  <a:schemeClr val="tx1"/>
                </a:solidFill>
              </a:rPr>
              <a:t>, as is </a:t>
            </a:r>
            <a:r>
              <a:rPr lang="en-US" sz="3200" b="1" i="1" dirty="0">
                <a:solidFill>
                  <a:schemeClr val="tx1"/>
                </a:solidFill>
              </a:rPr>
              <a:t>proper for women making a claim to godliness</a:t>
            </a:r>
            <a:r>
              <a:rPr lang="en-US" sz="3200" i="1" dirty="0">
                <a:solidFill>
                  <a:schemeClr val="tx1"/>
                </a:solidFill>
              </a:rPr>
              <a:t>.” 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tx1"/>
                </a:solidFill>
              </a:rPr>
              <a:t>(1 Timothy 2:9–10, NASB95) </a:t>
            </a:r>
          </a:p>
        </p:txBody>
      </p:sp>
    </p:spTree>
    <p:extLst>
      <p:ext uri="{BB962C8B-B14F-4D97-AF65-F5344CB8AC3E}">
        <p14:creationId xmlns:p14="http://schemas.microsoft.com/office/powerpoint/2010/main" val="204150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057" y="146650"/>
            <a:ext cx="8177841" cy="725220"/>
          </a:xfrm>
        </p:spPr>
        <p:txBody>
          <a:bodyPr/>
          <a:lstStyle/>
          <a:p>
            <a:r>
              <a:rPr lang="en-US" dirty="0"/>
              <a:t>1 Peter 3:3-4…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054" y="935665"/>
            <a:ext cx="8441848" cy="354418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400" dirty="0">
                <a:solidFill>
                  <a:schemeClr val="tx1"/>
                </a:solidFill>
              </a:rPr>
              <a:t>“</a:t>
            </a:r>
            <a:r>
              <a:rPr lang="en-US" sz="3400" b="1" i="1" dirty="0">
                <a:solidFill>
                  <a:schemeClr val="tx1"/>
                </a:solidFill>
              </a:rPr>
              <a:t>Your adornment </a:t>
            </a:r>
            <a:r>
              <a:rPr lang="en-US" sz="3400" b="1" i="1" dirty="0">
                <a:solidFill>
                  <a:srgbClr val="84022A"/>
                </a:solidFill>
              </a:rPr>
              <a:t>must not be merely external</a:t>
            </a:r>
            <a:r>
              <a:rPr lang="en-US" sz="3400" i="1" dirty="0">
                <a:solidFill>
                  <a:schemeClr val="tx1"/>
                </a:solidFill>
              </a:rPr>
              <a:t>—</a:t>
            </a:r>
            <a:r>
              <a:rPr lang="en-US" sz="3400" i="1" dirty="0">
                <a:solidFill>
                  <a:srgbClr val="84022A"/>
                </a:solidFill>
              </a:rPr>
              <a:t>braiding the hair, and wearing gold jewelry, or putting on dresses</a:t>
            </a:r>
            <a:r>
              <a:rPr lang="en-US" sz="3400" i="1" dirty="0">
                <a:solidFill>
                  <a:schemeClr val="tx1"/>
                </a:solidFill>
              </a:rPr>
              <a:t>; </a:t>
            </a:r>
            <a:r>
              <a:rPr lang="en-US" sz="3400" b="1" i="1" dirty="0">
                <a:solidFill>
                  <a:srgbClr val="004A8E"/>
                </a:solidFill>
              </a:rPr>
              <a:t>but let it be the hidden person of the heart, </a:t>
            </a:r>
            <a:r>
              <a:rPr lang="en-US" sz="3400" i="1" dirty="0">
                <a:solidFill>
                  <a:srgbClr val="004A8E"/>
                </a:solidFill>
              </a:rPr>
              <a:t>with the imperishable quality of a gentle and quiet spirit</a:t>
            </a:r>
            <a:r>
              <a:rPr lang="en-US" sz="3400" i="1" dirty="0">
                <a:solidFill>
                  <a:schemeClr val="tx1"/>
                </a:solidFill>
              </a:rPr>
              <a:t>, which</a:t>
            </a:r>
            <a:r>
              <a:rPr lang="en-US" sz="3400" b="1" i="1" dirty="0">
                <a:solidFill>
                  <a:schemeClr val="tx1"/>
                </a:solidFill>
              </a:rPr>
              <a:t> is precious in the sight of God</a:t>
            </a:r>
            <a:r>
              <a:rPr lang="en-US" sz="3400" i="1" dirty="0">
                <a:solidFill>
                  <a:schemeClr val="tx1"/>
                </a:solidFill>
              </a:rPr>
              <a:t>….</a:t>
            </a:r>
            <a:r>
              <a:rPr lang="en-US" sz="3400" dirty="0">
                <a:solidFill>
                  <a:schemeClr val="tx1"/>
                </a:solidFill>
              </a:rPr>
              <a:t>” </a:t>
            </a:r>
          </a:p>
          <a:p>
            <a:pPr marL="0" indent="0" algn="ctr">
              <a:buNone/>
            </a:pPr>
            <a:r>
              <a:rPr lang="en-US" sz="3400" dirty="0">
                <a:solidFill>
                  <a:schemeClr val="tx1"/>
                </a:solidFill>
              </a:rPr>
              <a:t>(1 Peter 3:3–4, NASB95) </a:t>
            </a:r>
          </a:p>
        </p:txBody>
      </p:sp>
    </p:spTree>
    <p:extLst>
      <p:ext uri="{BB962C8B-B14F-4D97-AF65-F5344CB8AC3E}">
        <p14:creationId xmlns:p14="http://schemas.microsoft.com/office/powerpoint/2010/main" val="305526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Getting at the heart of modesty</a:t>
            </a:r>
            <a:endParaRPr lang="en-US" dirty="0">
              <a:solidFill>
                <a:srgbClr val="A6A6A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057" y="1181820"/>
            <a:ext cx="8177841" cy="3099558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The inward adornment: </a:t>
            </a:r>
            <a:r>
              <a:rPr lang="en-US" sz="3000" dirty="0">
                <a:solidFill>
                  <a:srgbClr val="192599"/>
                </a:solidFill>
              </a:rPr>
              <a:t>the </a:t>
            </a:r>
            <a:r>
              <a:rPr lang="en-US" sz="3000" b="1" dirty="0">
                <a:solidFill>
                  <a:srgbClr val="192599"/>
                </a:solidFill>
              </a:rPr>
              <a:t>hidden person of the heart</a:t>
            </a:r>
            <a:r>
              <a:rPr lang="en-US" sz="3000" dirty="0">
                <a:solidFill>
                  <a:srgbClr val="192599"/>
                </a:solidFill>
              </a:rPr>
              <a:t>.</a:t>
            </a:r>
          </a:p>
          <a:p>
            <a:r>
              <a:rPr lang="en-US" sz="3000" dirty="0">
                <a:solidFill>
                  <a:schemeClr val="tx1"/>
                </a:solidFill>
              </a:rPr>
              <a:t>The outward adornment: </a:t>
            </a:r>
            <a:r>
              <a:rPr lang="en-US" sz="3000" dirty="0">
                <a:solidFill>
                  <a:srgbClr val="192599"/>
                </a:solidFill>
              </a:rPr>
              <a:t>reflects the heart</a:t>
            </a:r>
          </a:p>
          <a:p>
            <a:r>
              <a:rPr lang="en-US" sz="3000" dirty="0">
                <a:solidFill>
                  <a:schemeClr val="tx1"/>
                </a:solidFill>
              </a:rPr>
              <a:t>PRINCIPALLY: the </a:t>
            </a:r>
            <a:r>
              <a:rPr lang="en-US" sz="3000" b="1" dirty="0">
                <a:solidFill>
                  <a:schemeClr val="tx1"/>
                </a:solidFill>
              </a:rPr>
              <a:t>focus: on the flesh </a:t>
            </a:r>
            <a:r>
              <a:rPr lang="en-US" sz="3000" dirty="0">
                <a:solidFill>
                  <a:schemeClr val="tx1"/>
                </a:solidFill>
              </a:rPr>
              <a:t>(outward adorning) </a:t>
            </a:r>
            <a:r>
              <a:rPr lang="en-US" sz="3000" b="1" dirty="0">
                <a:solidFill>
                  <a:schemeClr val="tx1"/>
                </a:solidFill>
              </a:rPr>
              <a:t>or on the spirit </a:t>
            </a:r>
            <a:r>
              <a:rPr lang="en-US" sz="3000" dirty="0">
                <a:solidFill>
                  <a:schemeClr val="tx1"/>
                </a:solidFill>
              </a:rPr>
              <a:t>(inward adorning… reflected by your works).</a:t>
            </a:r>
          </a:p>
        </p:txBody>
      </p:sp>
    </p:spTree>
    <p:extLst>
      <p:ext uri="{BB962C8B-B14F-4D97-AF65-F5344CB8AC3E}">
        <p14:creationId xmlns:p14="http://schemas.microsoft.com/office/powerpoint/2010/main" val="848695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89608-B4F0-4E8F-A5CA-371FDE24C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Love DOES…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BB1B4-644A-46F3-85BD-4C70658C7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034" y="1181819"/>
            <a:ext cx="8729932" cy="319177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N.T. writers only spoke to women on this issue.</a:t>
            </a:r>
          </a:p>
          <a:p>
            <a:r>
              <a:rPr lang="en-US" dirty="0">
                <a:solidFill>
                  <a:schemeClr val="tx1"/>
                </a:solidFill>
              </a:rPr>
              <a:t>Such is not limited to women only…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Love </a:t>
            </a:r>
            <a:r>
              <a:rPr lang="en-US" b="1" dirty="0"/>
              <a:t>thinks</a:t>
            </a:r>
            <a:r>
              <a:rPr lang="en-US" dirty="0"/>
              <a:t> </a:t>
            </a:r>
            <a:r>
              <a:rPr lang="en-US" b="1" dirty="0"/>
              <a:t>and behaves </a:t>
            </a:r>
            <a:r>
              <a:rPr lang="en-US" dirty="0"/>
              <a:t>accordingly: </a:t>
            </a:r>
            <a:r>
              <a:rPr lang="en-US" b="1" dirty="0">
                <a:solidFill>
                  <a:srgbClr val="192599"/>
                </a:solidFill>
              </a:rPr>
              <a:t>on behalf of the other person</a:t>
            </a:r>
            <a:r>
              <a:rPr lang="en-US" dirty="0"/>
              <a:t>.</a:t>
            </a:r>
          </a:p>
          <a:p>
            <a:pPr lvl="1"/>
            <a:r>
              <a:rPr lang="en-US" b="1" dirty="0"/>
              <a:t>People adorning themselves </a:t>
            </a:r>
            <a:r>
              <a:rPr lang="en-US" dirty="0"/>
              <a:t>are considerate of other people.</a:t>
            </a:r>
          </a:p>
          <a:p>
            <a:pPr lvl="1"/>
            <a:r>
              <a:rPr lang="en-US" b="1" dirty="0"/>
              <a:t>Other people </a:t>
            </a:r>
            <a:r>
              <a:rPr lang="en-US" dirty="0"/>
              <a:t>are considerate of the adorned person.</a:t>
            </a:r>
          </a:p>
        </p:txBody>
      </p:sp>
    </p:spTree>
    <p:extLst>
      <p:ext uri="{BB962C8B-B14F-4D97-AF65-F5344CB8AC3E}">
        <p14:creationId xmlns:p14="http://schemas.microsoft.com/office/powerpoint/2010/main" val="2907083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5FB23-41CB-4FCF-AF5B-422487511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057" y="184298"/>
            <a:ext cx="8177841" cy="1304260"/>
          </a:xfrm>
        </p:spPr>
        <p:txBody>
          <a:bodyPr/>
          <a:lstStyle/>
          <a:p>
            <a:r>
              <a:rPr lang="en-US" dirty="0"/>
              <a:t>Addendum </a:t>
            </a:r>
            <a:r>
              <a:rPr lang="en-US" b="1" dirty="0"/>
              <a:t>Principle</a:t>
            </a:r>
            <a:br>
              <a:rPr lang="en-US" b="1" dirty="0"/>
            </a:br>
            <a:r>
              <a:rPr lang="en-US" sz="3600" dirty="0"/>
              <a:t>(1 Corinthians 6:18–20)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78EA1-EC6A-4D09-A02B-27B1300CB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057" y="1694121"/>
            <a:ext cx="8508319" cy="2679471"/>
          </a:xfrm>
        </p:spPr>
        <p:txBody>
          <a:bodyPr>
            <a:normAutofit/>
          </a:bodyPr>
          <a:lstStyle/>
          <a:p>
            <a:r>
              <a:rPr lang="en-US" b="1" dirty="0"/>
              <a:t>Direct context: </a:t>
            </a:r>
            <a:r>
              <a:rPr lang="en-US" dirty="0"/>
              <a:t>man with father’s wife.</a:t>
            </a:r>
          </a:p>
          <a:p>
            <a:r>
              <a:rPr lang="en-US" b="1" dirty="0"/>
              <a:t>Principally: </a:t>
            </a:r>
            <a:r>
              <a:rPr lang="en-US" dirty="0"/>
              <a:t>using our body (whether by adornment or by how we look upon another person) for the Lord. </a:t>
            </a:r>
            <a:r>
              <a:rPr lang="en-US" b="1" dirty="0">
                <a:solidFill>
                  <a:srgbClr val="192599"/>
                </a:solidFill>
              </a:rPr>
              <a:t>Matt. 5:28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4281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1575</TotalTime>
  <Words>341</Words>
  <Application>Microsoft Office PowerPoint</Application>
  <PresentationFormat>On-screen Show (16:9)</PresentationFormat>
  <Paragraphs>29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Aharoni</vt:lpstr>
      <vt:lpstr>Arial</vt:lpstr>
      <vt:lpstr>Calibri</vt:lpstr>
      <vt:lpstr>News Gothic MT</vt:lpstr>
      <vt:lpstr>Wingdings 2</vt:lpstr>
      <vt:lpstr>Breeze</vt:lpstr>
      <vt:lpstr>PowerPoint Presentation</vt:lpstr>
      <vt:lpstr>A revealing issue</vt:lpstr>
      <vt:lpstr>What Does The  New Testament Reveal?</vt:lpstr>
      <vt:lpstr>1 Timothy 2:9-10</vt:lpstr>
      <vt:lpstr>1 Peter 3:3-4…</vt:lpstr>
      <vt:lpstr>Getting at the heart of modesty</vt:lpstr>
      <vt:lpstr>What Love DOES…</vt:lpstr>
      <vt:lpstr>Addendum Principle (1 Corinthians 6:18–20)</vt:lpstr>
    </vt:vector>
  </TitlesOfParts>
  <Company>Franklin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Modesty</dc:title>
  <dc:creator>Mitchell Davis</dc:creator>
  <cp:lastModifiedBy>Mitch Davis</cp:lastModifiedBy>
  <cp:revision>58</cp:revision>
  <dcterms:created xsi:type="dcterms:W3CDTF">2013-04-26T23:11:40Z</dcterms:created>
  <dcterms:modified xsi:type="dcterms:W3CDTF">2018-09-09T04:31:22Z</dcterms:modified>
</cp:coreProperties>
</file>