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7" r:id="rId4"/>
    <p:sldId id="275" r:id="rId5"/>
    <p:sldId id="258" r:id="rId6"/>
    <p:sldId id="277" r:id="rId7"/>
    <p:sldId id="276" r:id="rId8"/>
    <p:sldId id="279" r:id="rId9"/>
    <p:sldId id="278" r:id="rId10"/>
    <p:sldId id="280" r:id="rId11"/>
    <p:sldId id="271" r:id="rId12"/>
    <p:sldId id="273" r:id="rId13"/>
    <p:sldId id="264" r:id="rId14"/>
    <p:sldId id="272" r:id="rId15"/>
    <p:sldId id="282" r:id="rId16"/>
    <p:sldId id="283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47CEC-915D-4735-AA58-E74CBD88B217}" v="7258" dt="2018-09-02T12:43:27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31" autoAdjust="0"/>
  </p:normalViewPr>
  <p:slideViewPr>
    <p:cSldViewPr snapToGrid="0">
      <p:cViewPr varScale="1">
        <p:scale>
          <a:sx n="102" d="100"/>
          <a:sy n="10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lin Church Resource Room" userId="927abc309277af20" providerId="LiveId" clId="{4CB6251E-A19A-4F42-BC71-80A0B6518B8B}"/>
    <pc:docChg chg="custSel addSld modSld">
      <pc:chgData name="Franklin Church Resource Room" userId="927abc309277af20" providerId="LiveId" clId="{4CB6251E-A19A-4F42-BC71-80A0B6518B8B}" dt="2018-09-01T03:18:02.447" v="793" actId="20577"/>
      <pc:docMkLst>
        <pc:docMk/>
      </pc:docMkLst>
      <pc:sldChg chg="modSp">
        <pc:chgData name="Franklin Church Resource Room" userId="927abc309277af20" providerId="LiveId" clId="{4CB6251E-A19A-4F42-BC71-80A0B6518B8B}" dt="2018-09-01T03:15:28.415" v="494" actId="15"/>
        <pc:sldMkLst>
          <pc:docMk/>
          <pc:sldMk cId="2575173271" sldId="271"/>
        </pc:sldMkLst>
        <pc:spChg chg="mod">
          <ac:chgData name="Franklin Church Resource Room" userId="927abc309277af20" providerId="LiveId" clId="{4CB6251E-A19A-4F42-BC71-80A0B6518B8B}" dt="2018-09-01T01:48:57.252" v="28" actId="313"/>
          <ac:spMkLst>
            <pc:docMk/>
            <pc:sldMk cId="2575173271" sldId="271"/>
            <ac:spMk id="4" creationId="{80A703B6-9B6D-42DB-962A-DBF1172CC85D}"/>
          </ac:spMkLst>
        </pc:spChg>
        <pc:spChg chg="mod">
          <ac:chgData name="Franklin Church Resource Room" userId="927abc309277af20" providerId="LiveId" clId="{4CB6251E-A19A-4F42-BC71-80A0B6518B8B}" dt="2018-09-01T03:15:28.415" v="494" actId="15"/>
          <ac:spMkLst>
            <pc:docMk/>
            <pc:sldMk cId="2575173271" sldId="271"/>
            <ac:spMk id="5" creationId="{73155879-0F34-4F03-BD47-7579C644EAC0}"/>
          </ac:spMkLst>
        </pc:spChg>
      </pc:sldChg>
      <pc:sldChg chg="modSp add">
        <pc:chgData name="Franklin Church Resource Room" userId="927abc309277af20" providerId="LiveId" clId="{4CB6251E-A19A-4F42-BC71-80A0B6518B8B}" dt="2018-09-01T03:18:02.447" v="793" actId="20577"/>
        <pc:sldMkLst>
          <pc:docMk/>
          <pc:sldMk cId="4050709255" sldId="273"/>
        </pc:sldMkLst>
        <pc:spChg chg="mod">
          <ac:chgData name="Franklin Church Resource Room" userId="927abc309277af20" providerId="LiveId" clId="{4CB6251E-A19A-4F42-BC71-80A0B6518B8B}" dt="2018-09-01T03:16:05.432" v="540" actId="27636"/>
          <ac:spMkLst>
            <pc:docMk/>
            <pc:sldMk cId="4050709255" sldId="273"/>
            <ac:spMk id="2" creationId="{E994C8CF-333B-47A0-82DD-4C75A16C4F7B}"/>
          </ac:spMkLst>
        </pc:spChg>
        <pc:spChg chg="mod">
          <ac:chgData name="Franklin Church Resource Room" userId="927abc309277af20" providerId="LiveId" clId="{4CB6251E-A19A-4F42-BC71-80A0B6518B8B}" dt="2018-09-01T03:18:02.447" v="793" actId="20577"/>
          <ac:spMkLst>
            <pc:docMk/>
            <pc:sldMk cId="4050709255" sldId="273"/>
            <ac:spMk id="3" creationId="{79F3E04E-8C67-41E9-87B6-0AD71EBF8880}"/>
          </ac:spMkLst>
        </pc:spChg>
      </pc:sldChg>
    </pc:docChg>
  </pc:docChgLst>
  <pc:docChgLst>
    <pc:chgData name="Mitch Davis" userId="388b89a0e6bb1f2e" providerId="LiveId" clId="{4FC92AE1-9D79-4A6B-8DAD-F3921737ACD3}"/>
    <pc:docChg chg="custSel addSld delSld modSld sldOrd">
      <pc:chgData name="Mitch Davis" userId="388b89a0e6bb1f2e" providerId="LiveId" clId="{4FC92AE1-9D79-4A6B-8DAD-F3921737ACD3}" dt="2018-08-31T22:48:56.903" v="169" actId="20577"/>
      <pc:docMkLst>
        <pc:docMk/>
      </pc:docMkLst>
      <pc:sldChg chg="modSp">
        <pc:chgData name="Mitch Davis" userId="388b89a0e6bb1f2e" providerId="LiveId" clId="{4FC92AE1-9D79-4A6B-8DAD-F3921737ACD3}" dt="2018-08-31T14:24:42.330" v="24" actId="20577"/>
        <pc:sldMkLst>
          <pc:docMk/>
          <pc:sldMk cId="2611953359" sldId="258"/>
        </pc:sldMkLst>
        <pc:spChg chg="mod">
          <ac:chgData name="Mitch Davis" userId="388b89a0e6bb1f2e" providerId="LiveId" clId="{4FC92AE1-9D79-4A6B-8DAD-F3921737ACD3}" dt="2018-08-31T14:24:42.330" v="24" actId="20577"/>
          <ac:spMkLst>
            <pc:docMk/>
            <pc:sldMk cId="2611953359" sldId="258"/>
            <ac:spMk id="4" creationId="{2105073E-99AA-48BC-B485-079E13B26AE1}"/>
          </ac:spMkLst>
        </pc:spChg>
      </pc:sldChg>
      <pc:sldChg chg="modSp">
        <pc:chgData name="Mitch Davis" userId="388b89a0e6bb1f2e" providerId="LiveId" clId="{4FC92AE1-9D79-4A6B-8DAD-F3921737ACD3}" dt="2018-08-31T14:25:07.542" v="54" actId="20577"/>
        <pc:sldMkLst>
          <pc:docMk/>
          <pc:sldMk cId="418837070" sldId="264"/>
        </pc:sldMkLst>
        <pc:spChg chg="mod">
          <ac:chgData name="Mitch Davis" userId="388b89a0e6bb1f2e" providerId="LiveId" clId="{4FC92AE1-9D79-4A6B-8DAD-F3921737ACD3}" dt="2018-08-31T14:25:07.542" v="54" actId="20577"/>
          <ac:spMkLst>
            <pc:docMk/>
            <pc:sldMk cId="418837070" sldId="264"/>
            <ac:spMk id="4" creationId="{2105073E-99AA-48BC-B485-079E13B26AE1}"/>
          </ac:spMkLst>
        </pc:spChg>
      </pc:sldChg>
      <pc:sldChg chg="modSp">
        <pc:chgData name="Mitch Davis" userId="388b89a0e6bb1f2e" providerId="LiveId" clId="{4FC92AE1-9D79-4A6B-8DAD-F3921737ACD3}" dt="2018-08-31T22:48:56.903" v="169" actId="20577"/>
        <pc:sldMkLst>
          <pc:docMk/>
          <pc:sldMk cId="1174930097" sldId="267"/>
        </pc:sldMkLst>
        <pc:spChg chg="mod">
          <ac:chgData name="Mitch Davis" userId="388b89a0e6bb1f2e" providerId="LiveId" clId="{4FC92AE1-9D79-4A6B-8DAD-F3921737ACD3}" dt="2018-08-31T22:48:56.903" v="169" actId="20577"/>
          <ac:spMkLst>
            <pc:docMk/>
            <pc:sldMk cId="1174930097" sldId="267"/>
            <ac:spMk id="3" creationId="{5099AD32-A7E3-4382-B3A7-012231D5840E}"/>
          </ac:spMkLst>
        </pc:spChg>
      </pc:sldChg>
      <pc:sldChg chg="addSp delSp modSp">
        <pc:chgData name="Mitch Davis" userId="388b89a0e6bb1f2e" providerId="LiveId" clId="{4FC92AE1-9D79-4A6B-8DAD-F3921737ACD3}" dt="2018-08-31T14:25:35.595" v="59"/>
        <pc:sldMkLst>
          <pc:docMk/>
          <pc:sldMk cId="2575173271" sldId="271"/>
        </pc:sldMkLst>
        <pc:spChg chg="del mod">
          <ac:chgData name="Mitch Davis" userId="388b89a0e6bb1f2e" providerId="LiveId" clId="{4FC92AE1-9D79-4A6B-8DAD-F3921737ACD3}" dt="2018-08-31T14:25:35.595" v="59"/>
          <ac:spMkLst>
            <pc:docMk/>
            <pc:sldMk cId="2575173271" sldId="271"/>
            <ac:spMk id="2" creationId="{EC756A21-6582-454A-8FF1-D39FAFC0DF93}"/>
          </ac:spMkLst>
        </pc:spChg>
        <pc:spChg chg="del mod">
          <ac:chgData name="Mitch Davis" userId="388b89a0e6bb1f2e" providerId="LiveId" clId="{4FC92AE1-9D79-4A6B-8DAD-F3921737ACD3}" dt="2018-08-31T14:25:35.595" v="59"/>
          <ac:spMkLst>
            <pc:docMk/>
            <pc:sldMk cId="2575173271" sldId="271"/>
            <ac:spMk id="3" creationId="{B86ED2A1-A297-428F-9114-BDEB4E1D5DF3}"/>
          </ac:spMkLst>
        </pc:spChg>
        <pc:spChg chg="add mod">
          <ac:chgData name="Mitch Davis" userId="388b89a0e6bb1f2e" providerId="LiveId" clId="{4FC92AE1-9D79-4A6B-8DAD-F3921737ACD3}" dt="2018-08-31T14:25:35.595" v="59"/>
          <ac:spMkLst>
            <pc:docMk/>
            <pc:sldMk cId="2575173271" sldId="271"/>
            <ac:spMk id="4" creationId="{80A703B6-9B6D-42DB-962A-DBF1172CC85D}"/>
          </ac:spMkLst>
        </pc:spChg>
        <pc:spChg chg="add mod">
          <ac:chgData name="Mitch Davis" userId="388b89a0e6bb1f2e" providerId="LiveId" clId="{4FC92AE1-9D79-4A6B-8DAD-F3921737ACD3}" dt="2018-08-31T14:25:35.595" v="59"/>
          <ac:spMkLst>
            <pc:docMk/>
            <pc:sldMk cId="2575173271" sldId="271"/>
            <ac:spMk id="5" creationId="{73155879-0F34-4F03-BD47-7579C644EAC0}"/>
          </ac:spMkLst>
        </pc:spChg>
      </pc:sldChg>
      <pc:sldChg chg="add ord">
        <pc:chgData name="Mitch Davis" userId="388b89a0e6bb1f2e" providerId="LiveId" clId="{4FC92AE1-9D79-4A6B-8DAD-F3921737ACD3}" dt="2018-08-31T14:25:47.170" v="64"/>
        <pc:sldMkLst>
          <pc:docMk/>
          <pc:sldMk cId="818672337" sldId="272"/>
        </pc:sldMkLst>
      </pc:sldChg>
    </pc:docChg>
  </pc:docChgLst>
  <pc:docChgLst>
    <pc:chgData name="Mitch Davis" userId="388b89a0e6bb1f2e" providerId="LiveId" clId="{ADC47CEC-915D-4735-AA58-E74CBD88B217}"/>
    <pc:docChg chg="undo custSel addSld delSld modSld sldOrd">
      <pc:chgData name="Mitch Davis" userId="388b89a0e6bb1f2e" providerId="LiveId" clId="{ADC47CEC-915D-4735-AA58-E74CBD88B217}" dt="2018-09-02T12:43:27.658" v="7087" actId="20577"/>
      <pc:docMkLst>
        <pc:docMk/>
      </pc:docMkLst>
      <pc:sldChg chg="modSp">
        <pc:chgData name="Mitch Davis" userId="388b89a0e6bb1f2e" providerId="LiveId" clId="{ADC47CEC-915D-4735-AA58-E74CBD88B217}" dt="2018-09-01T21:26:21.937" v="2046" actId="313"/>
        <pc:sldMkLst>
          <pc:docMk/>
          <pc:sldMk cId="2611953359" sldId="258"/>
        </pc:sldMkLst>
        <pc:spChg chg="mod">
          <ac:chgData name="Mitch Davis" userId="388b89a0e6bb1f2e" providerId="LiveId" clId="{ADC47CEC-915D-4735-AA58-E74CBD88B217}" dt="2018-09-01T21:26:21.937" v="2046" actId="313"/>
          <ac:spMkLst>
            <pc:docMk/>
            <pc:sldMk cId="2611953359" sldId="258"/>
            <ac:spMk id="4" creationId="{2105073E-99AA-48BC-B485-079E13B26AE1}"/>
          </ac:spMkLst>
        </pc:spChg>
      </pc:sldChg>
      <pc:sldChg chg="modSp">
        <pc:chgData name="Mitch Davis" userId="388b89a0e6bb1f2e" providerId="LiveId" clId="{ADC47CEC-915D-4735-AA58-E74CBD88B217}" dt="2018-09-01T16:03:27.581" v="95" actId="20577"/>
        <pc:sldMkLst>
          <pc:docMk/>
          <pc:sldMk cId="1174930097" sldId="267"/>
        </pc:sldMkLst>
        <pc:spChg chg="mod">
          <ac:chgData name="Mitch Davis" userId="388b89a0e6bb1f2e" providerId="LiveId" clId="{ADC47CEC-915D-4735-AA58-E74CBD88B217}" dt="2018-09-01T16:03:27.581" v="95" actId="20577"/>
          <ac:spMkLst>
            <pc:docMk/>
            <pc:sldMk cId="1174930097" sldId="267"/>
            <ac:spMk id="3" creationId="{5099AD32-A7E3-4382-B3A7-012231D5840E}"/>
          </ac:spMkLst>
        </pc:spChg>
      </pc:sldChg>
      <pc:sldChg chg="modSp ord">
        <pc:chgData name="Mitch Davis" userId="388b89a0e6bb1f2e" providerId="LiveId" clId="{ADC47CEC-915D-4735-AA58-E74CBD88B217}" dt="2018-09-02T04:29:54.554" v="4953" actId="14"/>
        <pc:sldMkLst>
          <pc:docMk/>
          <pc:sldMk cId="2575173271" sldId="271"/>
        </pc:sldMkLst>
        <pc:spChg chg="mod">
          <ac:chgData name="Mitch Davis" userId="388b89a0e6bb1f2e" providerId="LiveId" clId="{ADC47CEC-915D-4735-AA58-E74CBD88B217}" dt="2018-09-02T04:26:25.885" v="4772" actId="20577"/>
          <ac:spMkLst>
            <pc:docMk/>
            <pc:sldMk cId="2575173271" sldId="271"/>
            <ac:spMk id="4" creationId="{80A703B6-9B6D-42DB-962A-DBF1172CC85D}"/>
          </ac:spMkLst>
        </pc:spChg>
        <pc:spChg chg="mod">
          <ac:chgData name="Mitch Davis" userId="388b89a0e6bb1f2e" providerId="LiveId" clId="{ADC47CEC-915D-4735-AA58-E74CBD88B217}" dt="2018-09-02T04:29:54.554" v="4953" actId="14"/>
          <ac:spMkLst>
            <pc:docMk/>
            <pc:sldMk cId="2575173271" sldId="271"/>
            <ac:spMk id="5" creationId="{73155879-0F34-4F03-BD47-7579C644EAC0}"/>
          </ac:spMkLst>
        </pc:spChg>
      </pc:sldChg>
      <pc:sldChg chg="modSp">
        <pc:chgData name="Mitch Davis" userId="388b89a0e6bb1f2e" providerId="LiveId" clId="{ADC47CEC-915D-4735-AA58-E74CBD88B217}" dt="2018-09-02T05:32:28.530" v="6250" actId="20577"/>
        <pc:sldMkLst>
          <pc:docMk/>
          <pc:sldMk cId="818672337" sldId="272"/>
        </pc:sldMkLst>
        <pc:spChg chg="mod">
          <ac:chgData name="Mitch Davis" userId="388b89a0e6bb1f2e" providerId="LiveId" clId="{ADC47CEC-915D-4735-AA58-E74CBD88B217}" dt="2018-09-02T05:31:40.057" v="6243" actId="403"/>
          <ac:spMkLst>
            <pc:docMk/>
            <pc:sldMk cId="818672337" sldId="272"/>
            <ac:spMk id="4" creationId="{80A703B6-9B6D-42DB-962A-DBF1172CC85D}"/>
          </ac:spMkLst>
        </pc:spChg>
        <pc:spChg chg="mod">
          <ac:chgData name="Mitch Davis" userId="388b89a0e6bb1f2e" providerId="LiveId" clId="{ADC47CEC-915D-4735-AA58-E74CBD88B217}" dt="2018-09-02T05:32:28.530" v="6250" actId="20577"/>
          <ac:spMkLst>
            <pc:docMk/>
            <pc:sldMk cId="818672337" sldId="272"/>
            <ac:spMk id="5" creationId="{73155879-0F34-4F03-BD47-7579C644EAC0}"/>
          </ac:spMkLst>
        </pc:spChg>
      </pc:sldChg>
      <pc:sldChg chg="addSp delSp modSp">
        <pc:chgData name="Mitch Davis" userId="388b89a0e6bb1f2e" providerId="LiveId" clId="{ADC47CEC-915D-4735-AA58-E74CBD88B217}" dt="2018-09-02T04:33:41.250" v="5320" actId="207"/>
        <pc:sldMkLst>
          <pc:docMk/>
          <pc:sldMk cId="4050709255" sldId="273"/>
        </pc:sldMkLst>
        <pc:spChg chg="del">
          <ac:chgData name="Mitch Davis" userId="388b89a0e6bb1f2e" providerId="LiveId" clId="{ADC47CEC-915D-4735-AA58-E74CBD88B217}" dt="2018-09-02T04:30:29.086" v="4955" actId="478"/>
          <ac:spMkLst>
            <pc:docMk/>
            <pc:sldMk cId="4050709255" sldId="273"/>
            <ac:spMk id="2" creationId="{E994C8CF-333B-47A0-82DD-4C75A16C4F7B}"/>
          </ac:spMkLst>
        </pc:spChg>
        <pc:spChg chg="mod">
          <ac:chgData name="Mitch Davis" userId="388b89a0e6bb1f2e" providerId="LiveId" clId="{ADC47CEC-915D-4735-AA58-E74CBD88B217}" dt="2018-09-02T04:33:41.250" v="5320" actId="207"/>
          <ac:spMkLst>
            <pc:docMk/>
            <pc:sldMk cId="4050709255" sldId="273"/>
            <ac:spMk id="3" creationId="{79F3E04E-8C67-41E9-87B6-0AD71EBF8880}"/>
          </ac:spMkLst>
        </pc:spChg>
        <pc:spChg chg="add del mod">
          <ac:chgData name="Mitch Davis" userId="388b89a0e6bb1f2e" providerId="LiveId" clId="{ADC47CEC-915D-4735-AA58-E74CBD88B217}" dt="2018-09-02T04:30:31.281" v="4956" actId="478"/>
          <ac:spMkLst>
            <pc:docMk/>
            <pc:sldMk cId="4050709255" sldId="273"/>
            <ac:spMk id="5" creationId="{DDC56D60-7B17-4855-B023-6E0DAF173C58}"/>
          </ac:spMkLst>
        </pc:spChg>
        <pc:spChg chg="add">
          <ac:chgData name="Mitch Davis" userId="388b89a0e6bb1f2e" providerId="LiveId" clId="{ADC47CEC-915D-4735-AA58-E74CBD88B217}" dt="2018-09-02T04:30:32.433" v="4957"/>
          <ac:spMkLst>
            <pc:docMk/>
            <pc:sldMk cId="4050709255" sldId="273"/>
            <ac:spMk id="6" creationId="{543F42C9-6DDC-4E19-A9DA-D8204877B586}"/>
          </ac:spMkLst>
        </pc:spChg>
      </pc:sldChg>
      <pc:sldChg chg="modSp add del ord">
        <pc:chgData name="Mitch Davis" userId="388b89a0e6bb1f2e" providerId="LiveId" clId="{ADC47CEC-915D-4735-AA58-E74CBD88B217}" dt="2018-09-02T04:20:10.071" v="4531" actId="2696"/>
        <pc:sldMkLst>
          <pc:docMk/>
          <pc:sldMk cId="4073913376" sldId="274"/>
        </pc:sldMkLst>
        <pc:spChg chg="mod">
          <ac:chgData name="Mitch Davis" userId="388b89a0e6bb1f2e" providerId="LiveId" clId="{ADC47CEC-915D-4735-AA58-E74CBD88B217}" dt="2018-09-02T04:16:55.393" v="4417" actId="6549"/>
          <ac:spMkLst>
            <pc:docMk/>
            <pc:sldMk cId="4073913376" sldId="274"/>
            <ac:spMk id="5" creationId="{73155879-0F34-4F03-BD47-7579C644EAC0}"/>
          </ac:spMkLst>
        </pc:spChg>
      </pc:sldChg>
      <pc:sldChg chg="modSp add ord">
        <pc:chgData name="Mitch Davis" userId="388b89a0e6bb1f2e" providerId="LiveId" clId="{ADC47CEC-915D-4735-AA58-E74CBD88B217}" dt="2018-09-02T05:31:00.951" v="6240" actId="6549"/>
        <pc:sldMkLst>
          <pc:docMk/>
          <pc:sldMk cId="2947806128" sldId="275"/>
        </pc:sldMkLst>
        <pc:spChg chg="mod">
          <ac:chgData name="Mitch Davis" userId="388b89a0e6bb1f2e" providerId="LiveId" clId="{ADC47CEC-915D-4735-AA58-E74CBD88B217}" dt="2018-09-02T05:24:25.814" v="5959" actId="27636"/>
          <ac:spMkLst>
            <pc:docMk/>
            <pc:sldMk cId="2947806128" sldId="275"/>
            <ac:spMk id="2" creationId="{838D6BBE-E526-46C6-B415-F84A3632897E}"/>
          </ac:spMkLst>
        </pc:spChg>
        <pc:spChg chg="mod">
          <ac:chgData name="Mitch Davis" userId="388b89a0e6bb1f2e" providerId="LiveId" clId="{ADC47CEC-915D-4735-AA58-E74CBD88B217}" dt="2018-09-02T05:31:00.951" v="6240" actId="6549"/>
          <ac:spMkLst>
            <pc:docMk/>
            <pc:sldMk cId="2947806128" sldId="275"/>
            <ac:spMk id="3" creationId="{A50D67CD-5A33-4BBC-94D4-A5C7A3D33DB2}"/>
          </ac:spMkLst>
        </pc:spChg>
      </pc:sldChg>
      <pc:sldChg chg="add del">
        <pc:chgData name="Mitch Davis" userId="388b89a0e6bb1f2e" providerId="LiveId" clId="{ADC47CEC-915D-4735-AA58-E74CBD88B217}" dt="2018-09-01T20:20:03.873" v="1660" actId="2696"/>
        <pc:sldMkLst>
          <pc:docMk/>
          <pc:sldMk cId="3688126271" sldId="275"/>
        </pc:sldMkLst>
      </pc:sldChg>
      <pc:sldChg chg="modSp add ord">
        <pc:chgData name="Mitch Davis" userId="388b89a0e6bb1f2e" providerId="LiveId" clId="{ADC47CEC-915D-4735-AA58-E74CBD88B217}" dt="2018-09-02T05:21:50.218" v="5878" actId="20577"/>
        <pc:sldMkLst>
          <pc:docMk/>
          <pc:sldMk cId="3216707443" sldId="276"/>
        </pc:sldMkLst>
        <pc:spChg chg="mod">
          <ac:chgData name="Mitch Davis" userId="388b89a0e6bb1f2e" providerId="LiveId" clId="{ADC47CEC-915D-4735-AA58-E74CBD88B217}" dt="2018-09-02T05:21:50.218" v="5878" actId="20577"/>
          <ac:spMkLst>
            <pc:docMk/>
            <pc:sldMk cId="3216707443" sldId="276"/>
            <ac:spMk id="2" creationId="{60015B52-AB3C-4B89-B374-DDF66E167C30}"/>
          </ac:spMkLst>
        </pc:spChg>
        <pc:spChg chg="mod">
          <ac:chgData name="Mitch Davis" userId="388b89a0e6bb1f2e" providerId="LiveId" clId="{ADC47CEC-915D-4735-AA58-E74CBD88B217}" dt="2018-09-02T05:21:27.140" v="5877" actId="20577"/>
          <ac:spMkLst>
            <pc:docMk/>
            <pc:sldMk cId="3216707443" sldId="276"/>
            <ac:spMk id="3" creationId="{4D641092-3D5C-495E-A0EF-B56B40CCEEEA}"/>
          </ac:spMkLst>
        </pc:spChg>
      </pc:sldChg>
      <pc:sldChg chg="modSp add ord modNotesTx">
        <pc:chgData name="Mitch Davis" userId="388b89a0e6bb1f2e" providerId="LiveId" clId="{ADC47CEC-915D-4735-AA58-E74CBD88B217}" dt="2018-09-02T02:38:42.266" v="3213" actId="6549"/>
        <pc:sldMkLst>
          <pc:docMk/>
          <pc:sldMk cId="4254423408" sldId="277"/>
        </pc:sldMkLst>
        <pc:spChg chg="mod">
          <ac:chgData name="Mitch Davis" userId="388b89a0e6bb1f2e" providerId="LiveId" clId="{ADC47CEC-915D-4735-AA58-E74CBD88B217}" dt="2018-09-01T21:26:43.562" v="2076" actId="313"/>
          <ac:spMkLst>
            <pc:docMk/>
            <pc:sldMk cId="4254423408" sldId="277"/>
            <ac:spMk id="2" creationId="{E42B26C4-E539-41E3-8393-5CC0971577A9}"/>
          </ac:spMkLst>
        </pc:spChg>
        <pc:spChg chg="mod">
          <ac:chgData name="Mitch Davis" userId="388b89a0e6bb1f2e" providerId="LiveId" clId="{ADC47CEC-915D-4735-AA58-E74CBD88B217}" dt="2018-09-02T02:38:42.266" v="3213" actId="6549"/>
          <ac:spMkLst>
            <pc:docMk/>
            <pc:sldMk cId="4254423408" sldId="277"/>
            <ac:spMk id="3" creationId="{A286CCDF-7B0E-42EC-AC87-3F5DA6372EFA}"/>
          </ac:spMkLst>
        </pc:spChg>
      </pc:sldChg>
      <pc:sldChg chg="modSp add">
        <pc:chgData name="Mitch Davis" userId="388b89a0e6bb1f2e" providerId="LiveId" clId="{ADC47CEC-915D-4735-AA58-E74CBD88B217}" dt="2018-09-02T05:23:57.659" v="5955" actId="1035"/>
        <pc:sldMkLst>
          <pc:docMk/>
          <pc:sldMk cId="4059982321" sldId="278"/>
        </pc:sldMkLst>
        <pc:spChg chg="mod">
          <ac:chgData name="Mitch Davis" userId="388b89a0e6bb1f2e" providerId="LiveId" clId="{ADC47CEC-915D-4735-AA58-E74CBD88B217}" dt="2018-09-02T04:12:56.797" v="4322" actId="20577"/>
          <ac:spMkLst>
            <pc:docMk/>
            <pc:sldMk cId="4059982321" sldId="278"/>
            <ac:spMk id="2" creationId="{B4905360-F6E1-493D-9BD2-EDBDC9B2E8F9}"/>
          </ac:spMkLst>
        </pc:spChg>
        <pc:spChg chg="mod">
          <ac:chgData name="Mitch Davis" userId="388b89a0e6bb1f2e" providerId="LiveId" clId="{ADC47CEC-915D-4735-AA58-E74CBD88B217}" dt="2018-09-02T05:23:57.659" v="5955" actId="1035"/>
          <ac:spMkLst>
            <pc:docMk/>
            <pc:sldMk cId="4059982321" sldId="278"/>
            <ac:spMk id="3" creationId="{6B271AF1-15C2-4A7F-8CC5-0AD12BBF3628}"/>
          </ac:spMkLst>
        </pc:spChg>
      </pc:sldChg>
      <pc:sldChg chg="modSp add ord">
        <pc:chgData name="Mitch Davis" userId="388b89a0e6bb1f2e" providerId="LiveId" clId="{ADC47CEC-915D-4735-AA58-E74CBD88B217}" dt="2018-09-02T05:20:54.601" v="5866" actId="207"/>
        <pc:sldMkLst>
          <pc:docMk/>
          <pc:sldMk cId="1123806202" sldId="279"/>
        </pc:sldMkLst>
        <pc:spChg chg="mod">
          <ac:chgData name="Mitch Davis" userId="388b89a0e6bb1f2e" providerId="LiveId" clId="{ADC47CEC-915D-4735-AA58-E74CBD88B217}" dt="2018-09-02T05:20:54.601" v="5866" actId="207"/>
          <ac:spMkLst>
            <pc:docMk/>
            <pc:sldMk cId="1123806202" sldId="279"/>
            <ac:spMk id="2" creationId="{E42B26C4-E539-41E3-8393-5CC0971577A9}"/>
          </ac:spMkLst>
        </pc:spChg>
        <pc:spChg chg="mod">
          <ac:chgData name="Mitch Davis" userId="388b89a0e6bb1f2e" providerId="LiveId" clId="{ADC47CEC-915D-4735-AA58-E74CBD88B217}" dt="2018-09-02T05:20:27.267" v="5843" actId="14100"/>
          <ac:spMkLst>
            <pc:docMk/>
            <pc:sldMk cId="1123806202" sldId="279"/>
            <ac:spMk id="3" creationId="{A286CCDF-7B0E-42EC-AC87-3F5DA6372EFA}"/>
          </ac:spMkLst>
        </pc:spChg>
      </pc:sldChg>
      <pc:sldChg chg="modSp add ord">
        <pc:chgData name="Mitch Davis" userId="388b89a0e6bb1f2e" providerId="LiveId" clId="{ADC47CEC-915D-4735-AA58-E74CBD88B217}" dt="2018-09-02T04:17:53.164" v="4455" actId="5793"/>
        <pc:sldMkLst>
          <pc:docMk/>
          <pc:sldMk cId="2251955923" sldId="280"/>
        </pc:sldMkLst>
        <pc:spChg chg="mod">
          <ac:chgData name="Mitch Davis" userId="388b89a0e6bb1f2e" providerId="LiveId" clId="{ADC47CEC-915D-4735-AA58-E74CBD88B217}" dt="2018-09-02T04:17:53.164" v="4455" actId="5793"/>
          <ac:spMkLst>
            <pc:docMk/>
            <pc:sldMk cId="2251955923" sldId="280"/>
            <ac:spMk id="4" creationId="{2105073E-99AA-48BC-B485-079E13B26AE1}"/>
          </ac:spMkLst>
        </pc:spChg>
      </pc:sldChg>
      <pc:sldChg chg="modSp add">
        <pc:chgData name="Mitch Davis" userId="388b89a0e6bb1f2e" providerId="LiveId" clId="{ADC47CEC-915D-4735-AA58-E74CBD88B217}" dt="2018-09-02T05:47:56.058" v="6982" actId="207"/>
        <pc:sldMkLst>
          <pc:docMk/>
          <pc:sldMk cId="2140508189" sldId="281"/>
        </pc:sldMkLst>
        <pc:spChg chg="mod">
          <ac:chgData name="Mitch Davis" userId="388b89a0e6bb1f2e" providerId="LiveId" clId="{ADC47CEC-915D-4735-AA58-E74CBD88B217}" dt="2018-09-02T05:43:37.441" v="6887" actId="20577"/>
          <ac:spMkLst>
            <pc:docMk/>
            <pc:sldMk cId="2140508189" sldId="281"/>
            <ac:spMk id="2" creationId="{E0578300-83D0-43DA-A9AA-48FDA8B76071}"/>
          </ac:spMkLst>
        </pc:spChg>
        <pc:spChg chg="mod">
          <ac:chgData name="Mitch Davis" userId="388b89a0e6bb1f2e" providerId="LiveId" clId="{ADC47CEC-915D-4735-AA58-E74CBD88B217}" dt="2018-09-02T05:47:56.058" v="6982" actId="207"/>
          <ac:spMkLst>
            <pc:docMk/>
            <pc:sldMk cId="2140508189" sldId="281"/>
            <ac:spMk id="3" creationId="{F3034AF0-0AD1-4EAD-BCA9-C8BDAF10D4F3}"/>
          </ac:spMkLst>
        </pc:spChg>
      </pc:sldChg>
      <pc:sldChg chg="modSp add ord">
        <pc:chgData name="Mitch Davis" userId="388b89a0e6bb1f2e" providerId="LiveId" clId="{ADC47CEC-915D-4735-AA58-E74CBD88B217}" dt="2018-09-02T05:43:15.815" v="6852" actId="20577"/>
        <pc:sldMkLst>
          <pc:docMk/>
          <pc:sldMk cId="2883197702" sldId="282"/>
        </pc:sldMkLst>
        <pc:spChg chg="mod">
          <ac:chgData name="Mitch Davis" userId="388b89a0e6bb1f2e" providerId="LiveId" clId="{ADC47CEC-915D-4735-AA58-E74CBD88B217}" dt="2018-09-02T05:43:15.815" v="6852" actId="20577"/>
          <ac:spMkLst>
            <pc:docMk/>
            <pc:sldMk cId="2883197702" sldId="282"/>
            <ac:spMk id="2" creationId="{50A9A0DA-976C-45A3-B807-A54B6D0F47F1}"/>
          </ac:spMkLst>
        </pc:spChg>
      </pc:sldChg>
      <pc:sldChg chg="add del">
        <pc:chgData name="Mitch Davis" userId="388b89a0e6bb1f2e" providerId="LiveId" clId="{ADC47CEC-915D-4735-AA58-E74CBD88B217}" dt="2018-09-02T12:42:03.703" v="6984"/>
        <pc:sldMkLst>
          <pc:docMk/>
          <pc:sldMk cId="1085567061" sldId="283"/>
        </pc:sldMkLst>
      </pc:sldChg>
      <pc:sldChg chg="delSp modSp add ord">
        <pc:chgData name="Mitch Davis" userId="388b89a0e6bb1f2e" providerId="LiveId" clId="{ADC47CEC-915D-4735-AA58-E74CBD88B217}" dt="2018-09-02T12:43:27.658" v="7087" actId="20577"/>
        <pc:sldMkLst>
          <pc:docMk/>
          <pc:sldMk cId="4210345447" sldId="283"/>
        </pc:sldMkLst>
        <pc:spChg chg="del mod">
          <ac:chgData name="Mitch Davis" userId="388b89a0e6bb1f2e" providerId="LiveId" clId="{ADC47CEC-915D-4735-AA58-E74CBD88B217}" dt="2018-09-02T12:42:20.279" v="6991" actId="478"/>
          <ac:spMkLst>
            <pc:docMk/>
            <pc:sldMk cId="4210345447" sldId="283"/>
            <ac:spMk id="2" creationId="{1905510B-0DA1-4BB7-B930-0716C2468D49}"/>
          </ac:spMkLst>
        </pc:spChg>
        <pc:spChg chg="mod">
          <ac:chgData name="Mitch Davis" userId="388b89a0e6bb1f2e" providerId="LiveId" clId="{ADC47CEC-915D-4735-AA58-E74CBD88B217}" dt="2018-09-02T12:43:27.658" v="7087" actId="20577"/>
          <ac:spMkLst>
            <pc:docMk/>
            <pc:sldMk cId="4210345447" sldId="283"/>
            <ac:spMk id="3" creationId="{20ACAE90-0230-413F-ACF8-B3B899A61B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81DF-7787-44CE-9786-8F14DCB9FB1F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DD4C-B86A-4DEF-A38A-1A68475E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SINGING: if this is a command for the church when coming together: women are teaching men….yet are told to keep silent. 1 Co. 14:34</a:t>
            </a:r>
          </a:p>
          <a:p>
            <a:r>
              <a:rPr lang="en-US" dirty="0"/>
              <a:t>PRAYING: </a:t>
            </a:r>
          </a:p>
          <a:p>
            <a:r>
              <a:rPr lang="en-US" dirty="0"/>
              <a:t>GIVING: Teaching is for needy saints. Do we send men to actually take “the gift” to those in need today (as in 1 Cor. 16:3)?</a:t>
            </a:r>
          </a:p>
          <a:p>
            <a:r>
              <a:rPr lang="en-US" dirty="0"/>
              <a:t>PREACHING: </a:t>
            </a:r>
          </a:p>
          <a:p>
            <a:r>
              <a:rPr lang="en-US" dirty="0"/>
              <a:t>LORD’S SUPPER: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DD4C-B86A-4DEF-A38A-1A68475E0A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SINGING: if this is a command for the church when coming together: women are teaching men….yet are told to keep silent. 1 Co. 14:34</a:t>
            </a:r>
          </a:p>
          <a:p>
            <a:r>
              <a:rPr lang="en-US" dirty="0"/>
              <a:t>PRAYING: </a:t>
            </a:r>
          </a:p>
          <a:p>
            <a:r>
              <a:rPr lang="en-US" dirty="0"/>
              <a:t>GIVING: Teaching is for needy saints. Do we send men to actually take “the gift” to those in need today (as in 1 Cor. 16:3)?</a:t>
            </a:r>
          </a:p>
          <a:p>
            <a:r>
              <a:rPr lang="en-US" dirty="0"/>
              <a:t>PREACHING: </a:t>
            </a:r>
          </a:p>
          <a:p>
            <a:r>
              <a:rPr lang="en-US" dirty="0"/>
              <a:t>LORD’S SUPPER: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DD4C-B86A-4DEF-A38A-1A68475E0A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9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C856-76A0-44ED-91D3-025F85E8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3401-CC43-41C0-942C-49CDF386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524F-0B1E-4802-AA87-C341295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17E2-6365-4D80-9152-4B79AC2F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A8604-BD94-4EC4-A14E-9EBD6B4F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44772-1305-419F-BF00-4CEAE3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86787-23E8-444D-9847-CE8AE492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1593-298F-4E2D-B97B-8E5799B2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6F0E3-F14F-48B7-B7D1-2B31EE681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53073-ED8B-4215-82B6-B02610B8B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7CFE3-1ECA-4CE3-AC50-58B5F34C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6092-23CE-472F-A75A-C637EDFC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0A3D-540D-4CB7-A52D-B1FA3EB1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6237-CBB7-4CAD-957E-CC729064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C6279-B74C-4160-B945-58736C1BA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D558-2A56-4A4C-90D7-DBCA2D83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D491-2303-4853-91C7-DAF10B03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C55C-BE97-417B-9A4E-21F719BB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3F27-220D-4741-B7D7-5232FA2A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B9A7-B4EF-43BC-A20D-D4C89279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892A-1E9F-4479-9548-CCC00E4A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0226-5A22-42B9-90C4-33497055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D69E-69CD-46C9-99B4-3E9B236B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0A7B-2D43-4BFB-ABB5-EA2D3B4D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490-41F0-4A87-9D98-8EC2645F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D3BE-BFE4-4C85-B2A5-1680AF42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7B43-9529-473F-A914-7BA500A4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5CC7-333C-4707-8F9D-3997473F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32DD-ADC4-45DD-ACC5-C6C2687F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F68D-C77C-4A44-9C6F-D1F695E22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C62F7-07F7-4607-9300-072EEE3E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473F-C110-4A27-9958-E77E838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76C9-448A-4565-8E66-D4148870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FB31-6207-4224-BBFF-3A1EC383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E458-AB7A-4E96-AAFE-378EBAD0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A302-283D-4779-BFAC-514FC823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C9DD-3BC6-4909-A562-2CBD5D47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C8362-7634-4BBF-873B-67E3D23FA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43392-E510-4BCC-97E9-6564BFADD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8C4B0-4F3B-46A4-BEC9-2C756766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AB4AA-C775-48F2-803A-FA294737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575D4-DD0D-4913-B93F-CBFDAAB2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1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5818-CF3B-4B70-9E2C-F17E413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16C1B-3827-40CA-AF44-1DEE1FA3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89D26-0E59-4657-8C23-E59960BD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99EB3-B14B-42AC-A819-C07B957B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C1E1C-5305-4073-B8DF-90182847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A221D-C46F-4130-B055-01B945CC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1892C-652C-408D-9D1A-18AE010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A1D0-6AA9-4F90-A6E1-3E84F495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9A3E-13F1-4FBE-9404-A3C9CDB8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1C3A4-43B7-482D-B46C-200B76D1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5F270-2DEC-44D0-9D5C-497BD9DE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57317-DC60-4ECF-9A9C-86DFB7DF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56177-FF09-4309-8ED3-C2CB8378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30DF-2991-481B-9669-9A47CA1F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5F0C-023B-47FD-BB75-BD909EFB1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 marL="1371600" indent="-4572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7124-F62E-459E-B042-B8492D18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261B-11BD-4E41-8D06-A8D596E4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968C-B7CA-4075-BB47-DD4FB762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8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FCEC-449E-4387-A83D-1D49B7CC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9334-1FEA-49CA-A17C-F0EAE8464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1FD3B-FAC5-4A8B-A50A-510B08755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4B2-1F6F-4771-B7E4-8072DC48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FB2EC-805A-44B1-826A-188F75D8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A9884-B3BC-46DE-9C45-714954BC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2E39-8D6B-4EFF-81BD-1D0CEF42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15FBA-9271-44BA-A2B5-8A33A888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7702-4C61-42F9-B06E-068296D6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363A-D763-4CFA-A900-02D7A9A3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897F-E99E-48EC-B9D0-E781236C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68F3F-D923-427B-9B7F-61656CA42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819D7-7126-4921-9CAB-15F8BBD1E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3C6C-DFE1-42CA-AEB7-2F572F46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86ED-6CD7-4A42-85F0-8FB74D9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1196A-056C-440D-A14A-39E8EAFF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C1D-487A-4546-855A-1E0C99A4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45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4A22-F82A-44B9-91EE-BA11623B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56519-4135-453C-859A-817AAD8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54B1-018C-4096-BE71-E8449FE7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2FE1-0290-4849-A4BF-296DAA71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B90D-BF45-4424-AECA-9E885A70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1B4B9-10FF-43B5-981A-0FA544EC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F57E6-DF4E-4EB6-8987-E7104C60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2B4A9-F36E-4710-A54B-59D4C9B7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23188-5BF8-4715-A1FD-EB056365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966D-E724-4295-9A3B-61F8C6F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A967-4A29-49D1-843B-18D11D7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EC67D-A7EA-4FB4-A2F0-88DC9243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0323A-B967-4CD0-844F-CF6911773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4190F-9618-42C6-B621-281C2CD9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9EE55-A01A-4E97-85C2-7AFE75FB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5C3D8-7628-48F3-BDFE-B08EDF9D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DE8E9-4AB3-4368-A05E-0CAAC97B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86CE-6163-46CF-B840-2D633F16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AAF76-B7C5-4DA2-B118-A27244B1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58DC0-A09B-4643-A8ED-373C2536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D6715-82A4-45B3-954C-1F677BD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825E2-05B7-4F0C-99CB-554C16D1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FEEBD-350A-4C93-A274-5E7744B3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A54B-CC7B-4F07-8EAC-E0A366D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9F90-6228-4902-AD14-B8883BA7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8939-6BBC-4F9A-B052-C7BA99D5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8347E-8DD2-430F-93B5-F528CCA14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5A4DF-7D13-4741-AB46-74BE9820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F4648-D830-4F93-850C-BE330970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F3E5-5F59-492A-AD47-5249C327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0FED-0F9E-409F-A04D-4283C150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D872B-61F1-41B7-90DA-C93CD64A4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BA266-A8F0-4138-8FF6-9B2BAEF56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724AD-5D25-47F1-97D4-8519126C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694D9-C856-4BE1-B74E-1F657B4E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C08A5-5989-4D90-B995-39F687C6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A7690-8E3D-48BA-9FF1-BFD0AB5B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A1A26-2A64-487B-8660-DC982D79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254D-5234-4518-AAED-F5FB4CE59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28B5-A5EC-49D5-BF0B-EDB2A4A3DA7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170C-7443-4FF7-B36E-8C59E4C4B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5E6A-2DAC-40D4-A32D-0FF2FB62F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9EF18-162C-433F-94C2-FD9D8877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8D7F3-1C8C-495B-AD45-D648E0F3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12F8C-D951-41F0-B93E-DB1278A15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A1D2-80D7-4335-B167-DB4B60BA7FA2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7473-D66D-40B6-AF0D-5763D6AAF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3460-A5AD-40D6-B8E7-3E815633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7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703B6-9B6D-42DB-962A-DBF1172C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“Women are to keep silent in the churches”</a:t>
            </a:r>
            <a:br>
              <a:rPr lang="en-US" dirty="0"/>
            </a:br>
            <a:r>
              <a:rPr lang="en-US" sz="4900" dirty="0">
                <a:solidFill>
                  <a:srgbClr val="FFFF00"/>
                </a:solidFill>
              </a:rPr>
              <a:t>1 Corinthians 14:34-35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55879-0F34-4F03-BD47-7579C644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965"/>
            <a:ext cx="10515600" cy="4214998"/>
          </a:xfrm>
        </p:spPr>
        <p:txBody>
          <a:bodyPr>
            <a:normAutofit/>
          </a:bodyPr>
          <a:lstStyle/>
          <a:p>
            <a:r>
              <a:rPr lang="en-US" sz="3600" dirty="0"/>
              <a:t>Inconsistencies: </a:t>
            </a:r>
          </a:p>
          <a:p>
            <a:pPr lvl="1"/>
            <a:r>
              <a:rPr lang="en-US" sz="3200" dirty="0"/>
              <a:t>Some women don’t speak at all.</a:t>
            </a:r>
          </a:p>
          <a:p>
            <a:pPr lvl="1"/>
            <a:r>
              <a:rPr lang="en-US" sz="3200" dirty="0"/>
              <a:t>Others speak during Bible classes but not in “worship”.</a:t>
            </a:r>
          </a:p>
          <a:p>
            <a:r>
              <a:rPr lang="en-US" sz="3600" dirty="0"/>
              <a:t>Some verbally designate that “worship” has ended to accommodate women being able to speak… because the group is no longer formally recognized as being “the church”.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517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E04E-8C67-41E9-87B6-0AD71EBF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passage – as in its greater context – has to do with TEACHING.</a:t>
            </a:r>
          </a:p>
          <a:p>
            <a:pPr lvl="1"/>
            <a:r>
              <a:rPr lang="en-US" sz="3200" dirty="0"/>
              <a:t>Those speaking in tongues needed to keep silent unless there was someone to interpret. </a:t>
            </a:r>
            <a:r>
              <a:rPr lang="en-US" sz="3200" dirty="0">
                <a:solidFill>
                  <a:srgbClr val="FFFF00"/>
                </a:solidFill>
              </a:rPr>
              <a:t>V. 28</a:t>
            </a:r>
          </a:p>
          <a:p>
            <a:pPr lvl="1"/>
            <a:r>
              <a:rPr lang="en-US" sz="3200" dirty="0"/>
              <a:t>Those prophesying needed to take turns. </a:t>
            </a:r>
            <a:r>
              <a:rPr lang="en-US" sz="3200" dirty="0">
                <a:solidFill>
                  <a:srgbClr val="FFFF00"/>
                </a:solidFill>
              </a:rPr>
              <a:t>V. 31</a:t>
            </a:r>
          </a:p>
          <a:p>
            <a:r>
              <a:rPr lang="en-US" sz="3600" dirty="0"/>
              <a:t>In this context women were to keep silent (otherwise they couldn’t teach in psalms, hymns, spiritual songs. </a:t>
            </a:r>
            <a:r>
              <a:rPr lang="en-US" sz="3600" dirty="0">
                <a:solidFill>
                  <a:srgbClr val="FFFF00"/>
                </a:solidFill>
              </a:rPr>
              <a:t>Cf. Eph. 5:19; Col. 3:16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43F42C9-6DDC-4E19-A9DA-D8204877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“Women are to keep silent in the churches”</a:t>
            </a:r>
            <a:br>
              <a:rPr lang="en-US" dirty="0"/>
            </a:br>
            <a:r>
              <a:rPr lang="en-US" sz="4900" dirty="0">
                <a:solidFill>
                  <a:srgbClr val="FFFF00"/>
                </a:solidFill>
              </a:rPr>
              <a:t>1 Corinthians 14:34-35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0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CHURCH </a:t>
            </a:r>
            <a:br>
              <a:rPr lang="en-US" dirty="0"/>
            </a:br>
            <a:r>
              <a:rPr lang="en-US" dirty="0"/>
              <a:t>DOESN’T MEET</a:t>
            </a:r>
          </a:p>
        </p:txBody>
      </p:sp>
    </p:spTree>
    <p:extLst>
      <p:ext uri="{BB962C8B-B14F-4D97-AF65-F5344CB8AC3E}">
        <p14:creationId xmlns:p14="http://schemas.microsoft.com/office/powerpoint/2010/main" val="41883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703B6-9B6D-42DB-962A-DBF1172C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6797"/>
          </a:xfrm>
        </p:spPr>
        <p:txBody>
          <a:bodyPr>
            <a:normAutofit/>
          </a:bodyPr>
          <a:lstStyle/>
          <a:p>
            <a:r>
              <a:rPr lang="en-US" sz="5400" b="1" dirty="0"/>
              <a:t>It’s still the church… </a:t>
            </a:r>
            <a:br>
              <a:rPr lang="en-US" sz="4400" dirty="0"/>
            </a:br>
            <a:r>
              <a:rPr lang="en-US" sz="4400" dirty="0"/>
              <a:t>made up of many individuals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55879-0F34-4F03-BD47-7579C644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018"/>
            <a:ext cx="10515600" cy="409363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It is true, the church is not the individual and vice versa. </a:t>
            </a:r>
            <a:r>
              <a:rPr lang="en-US" sz="3600" dirty="0">
                <a:solidFill>
                  <a:srgbClr val="FFFF00"/>
                </a:solidFill>
              </a:rPr>
              <a:t>1 Cor. 12:27-28ff</a:t>
            </a:r>
          </a:p>
          <a:p>
            <a:r>
              <a:rPr lang="en-US" sz="3600" dirty="0"/>
              <a:t>That said, biblical authors (as many today) look at the conglomeration of individuals as it pertains to their “church” affiliation. </a:t>
            </a:r>
            <a:r>
              <a:rPr lang="en-US" sz="3600" dirty="0">
                <a:solidFill>
                  <a:srgbClr val="FFFF00"/>
                </a:solidFill>
              </a:rPr>
              <a:t>Cp. Rom. 16:5, 23</a:t>
            </a:r>
          </a:p>
          <a:p>
            <a:r>
              <a:rPr lang="en-US" sz="3600" dirty="0"/>
              <a:t>Even when the community of believers are not together “as a church” it is still considered as such. </a:t>
            </a:r>
            <a:r>
              <a:rPr lang="en-US" sz="3600" dirty="0">
                <a:solidFill>
                  <a:srgbClr val="FFFF00"/>
                </a:solidFill>
              </a:rPr>
              <a:t>Cp. Acts 8:1-3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867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A0DA-976C-45A3-B807-A54B6D0F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Takeaways</a:t>
            </a:r>
          </a:p>
        </p:txBody>
      </p:sp>
    </p:spTree>
    <p:extLst>
      <p:ext uri="{BB962C8B-B14F-4D97-AF65-F5344CB8AC3E}">
        <p14:creationId xmlns:p14="http://schemas.microsoft.com/office/powerpoint/2010/main" val="288319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CAE90-0230-413F-ACF8-B3B899A6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538" y="744718"/>
            <a:ext cx="7264924" cy="54322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we practice </a:t>
            </a:r>
            <a:br>
              <a:rPr lang="en-US" sz="5400" dirty="0"/>
            </a:br>
            <a:r>
              <a:rPr lang="en-US" sz="5400" dirty="0"/>
              <a:t>when we come together is perfectly acceptable </a:t>
            </a:r>
            <a:br>
              <a:rPr lang="en-US" sz="5400" dirty="0"/>
            </a:br>
            <a:r>
              <a:rPr lang="en-US" sz="5400" dirty="0"/>
              <a:t>to our Lord.</a:t>
            </a:r>
          </a:p>
        </p:txBody>
      </p:sp>
    </p:spTree>
    <p:extLst>
      <p:ext uri="{BB962C8B-B14F-4D97-AF65-F5344CB8AC3E}">
        <p14:creationId xmlns:p14="http://schemas.microsoft.com/office/powerpoint/2010/main" val="421034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8300-83D0-43DA-A9AA-48FDA8B7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biblical passages be what </a:t>
            </a:r>
            <a:br>
              <a:rPr lang="en-US" dirty="0"/>
            </a:br>
            <a:r>
              <a:rPr lang="en-US" dirty="0"/>
              <a:t>they were meant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4AF0-0AD1-4EAD-BCA9-C8BDAF10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06" y="1998482"/>
            <a:ext cx="10733988" cy="429862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When a narrative states some activity </a:t>
            </a:r>
            <a:r>
              <a:rPr lang="en-US" sz="3600" b="1" dirty="0"/>
              <a:t>do not use hermeneutics to turn that narrative into a law.</a:t>
            </a:r>
            <a:r>
              <a:rPr lang="en-US" sz="3600" dirty="0"/>
              <a:t> Allow for clearly expressed teaching to determine what is binding. </a:t>
            </a:r>
            <a:r>
              <a:rPr lang="en-US" sz="3600" dirty="0">
                <a:solidFill>
                  <a:srgbClr val="FFFF00"/>
                </a:solidFill>
              </a:rPr>
              <a:t>E.g. “cup” Cp. Matt. 26:27</a:t>
            </a:r>
          </a:p>
          <a:p>
            <a:r>
              <a:rPr lang="en-US" sz="3600" dirty="0"/>
              <a:t>When a teaching is broad (or narrow) in scope, </a:t>
            </a:r>
            <a:r>
              <a:rPr lang="en-US" sz="3600" b="1" dirty="0"/>
              <a:t>do not force it to be more narrow (or broader) than what was intended by the author. </a:t>
            </a:r>
            <a:r>
              <a:rPr lang="en-US" sz="3600" dirty="0">
                <a:solidFill>
                  <a:srgbClr val="FFFF00"/>
                </a:solidFill>
              </a:rPr>
              <a:t>E.g. “lift up holy hands” 1 Tim. 2:8</a:t>
            </a:r>
          </a:p>
          <a:p>
            <a:r>
              <a:rPr lang="en-US" sz="3600" dirty="0"/>
              <a:t>Doing so opens the door for others – in similar fashion – to bind practices we would not deem necessary.</a:t>
            </a:r>
          </a:p>
        </p:txBody>
      </p:sp>
    </p:spTree>
    <p:extLst>
      <p:ext uri="{BB962C8B-B14F-4D97-AF65-F5344CB8AC3E}">
        <p14:creationId xmlns:p14="http://schemas.microsoft.com/office/powerpoint/2010/main" val="214050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AD01-DCE1-4D05-9BC6-739E983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Traditions concerning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9AD32-A7E3-4382-B3A7-012231D5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Previously: church name, membership, attendance; elders; deacons; preachers.</a:t>
            </a:r>
          </a:p>
          <a:p>
            <a:r>
              <a:rPr lang="en-US" dirty="0"/>
              <a:t>In similar fashion we look at discerning some of the traditions believed/practiced about when we “come together as a church” and when we don’t.</a:t>
            </a:r>
          </a:p>
        </p:txBody>
      </p:sp>
    </p:spTree>
    <p:extLst>
      <p:ext uri="{BB962C8B-B14F-4D97-AF65-F5344CB8AC3E}">
        <p14:creationId xmlns:p14="http://schemas.microsoft.com/office/powerpoint/2010/main" val="117493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6BBE-E526-46C6-B415-F84A3632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29"/>
            <a:ext cx="10515600" cy="989815"/>
          </a:xfrm>
        </p:spPr>
        <p:txBody>
          <a:bodyPr>
            <a:normAutofit/>
          </a:bodyPr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67CD-5A33-4BBC-94D4-A5C7A3D3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866637"/>
          </a:xfrm>
        </p:spPr>
        <p:txBody>
          <a:bodyPr/>
          <a:lstStyle/>
          <a:p>
            <a:r>
              <a:rPr lang="en-US" dirty="0"/>
              <a:t>Traditions are NOT wrong in and of themselves.</a:t>
            </a:r>
          </a:p>
          <a:p>
            <a:pPr lvl="1"/>
            <a:r>
              <a:rPr lang="en-US" dirty="0"/>
              <a:t>Some “traditions” are based upon </a:t>
            </a:r>
            <a:r>
              <a:rPr lang="en-US" u="sng" dirty="0"/>
              <a:t>truth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Others “traditions” are based upon </a:t>
            </a:r>
            <a:r>
              <a:rPr lang="en-US" u="sng" dirty="0"/>
              <a:t>opinion</a:t>
            </a:r>
            <a:r>
              <a:rPr lang="en-US" dirty="0"/>
              <a:t> (whether acknowledged as such or believed as truth).</a:t>
            </a:r>
          </a:p>
          <a:p>
            <a:r>
              <a:rPr lang="en-US" i="1" dirty="0">
                <a:solidFill>
                  <a:srgbClr val="FFFF00"/>
                </a:solidFill>
              </a:rPr>
              <a:t>We are talking of “traditions”, NOT laws (either expressed or implied).</a:t>
            </a:r>
          </a:p>
        </p:txBody>
      </p:sp>
    </p:spTree>
    <p:extLst>
      <p:ext uri="{BB962C8B-B14F-4D97-AF65-F5344CB8AC3E}">
        <p14:creationId xmlns:p14="http://schemas.microsoft.com/office/powerpoint/2010/main" val="294780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CHURCH MEETS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The five acts of worship”</a:t>
            </a:r>
          </a:p>
        </p:txBody>
      </p:sp>
    </p:spTree>
    <p:extLst>
      <p:ext uri="{BB962C8B-B14F-4D97-AF65-F5344CB8AC3E}">
        <p14:creationId xmlns:p14="http://schemas.microsoft.com/office/powerpoint/2010/main" val="261195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26C4-E539-41E3-8393-5CC09715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five acts of worship”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CDF-7B0E-42EC-AC87-3F5DA637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Singing	………………………..….......</a:t>
            </a:r>
            <a:r>
              <a:rPr lang="en-US" sz="3200" dirty="0">
                <a:solidFill>
                  <a:srgbClr val="FFFF00"/>
                </a:solidFill>
              </a:rPr>
              <a:t>Eph. 5:19; Col. 3:16</a:t>
            </a:r>
            <a:endParaRPr lang="en-US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Praying	………………………… </a:t>
            </a:r>
            <a:r>
              <a:rPr lang="en-US" sz="3200" dirty="0">
                <a:solidFill>
                  <a:srgbClr val="FFFF00"/>
                </a:solidFill>
              </a:rPr>
              <a:t>Acts 12:5; 1 Tim. 2:1-2, 8</a:t>
            </a: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Giving	…………………………..</a:t>
            </a:r>
            <a:r>
              <a:rPr lang="en-US" sz="3200" dirty="0">
                <a:solidFill>
                  <a:srgbClr val="FFFF00"/>
                </a:solidFill>
              </a:rPr>
              <a:t>1 Cor. 16:1-2; 2 Cor. 9:1-5 </a:t>
            </a: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Preaching/teaching	………….</a:t>
            </a:r>
            <a:r>
              <a:rPr lang="en-US" sz="3200" dirty="0">
                <a:solidFill>
                  <a:srgbClr val="FFFF00"/>
                </a:solidFill>
              </a:rPr>
              <a:t>Acts 20:7; 2 Tim. 4:1-5</a:t>
            </a: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Lord’s Supper 	…………………….……….</a:t>
            </a:r>
            <a:r>
              <a:rPr lang="en-US" sz="3200" dirty="0">
                <a:solidFill>
                  <a:srgbClr val="FFFF00"/>
                </a:solidFill>
              </a:rPr>
              <a:t>1 Cor. 11:17ff</a:t>
            </a:r>
          </a:p>
        </p:txBody>
      </p:sp>
    </p:spTree>
    <p:extLst>
      <p:ext uri="{BB962C8B-B14F-4D97-AF65-F5344CB8AC3E}">
        <p14:creationId xmlns:p14="http://schemas.microsoft.com/office/powerpoint/2010/main" val="425442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5B52-AB3C-4B89-B374-DDF66E16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1668544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Bible Authority principles</a:t>
            </a:r>
            <a:br>
              <a:rPr lang="en-US" dirty="0"/>
            </a:br>
            <a:r>
              <a:rPr lang="en-US" dirty="0"/>
              <a:t>Why don’t we…?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41092-3D5C-495E-A0EF-B56B40CC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579"/>
            <a:ext cx="10515600" cy="3933384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If the passages do not necessarily teach/imply an authoritative demand to worship corporately </a:t>
            </a:r>
            <a:r>
              <a:rPr lang="en-US" i="1" dirty="0"/>
              <a:t>but we teach as though they do…</a:t>
            </a:r>
          </a:p>
          <a:p>
            <a:pPr marL="0" indent="0" algn="ctr">
              <a:buNone/>
            </a:pPr>
            <a:r>
              <a:rPr lang="en-US" dirty="0"/>
              <a:t>…Could we not do the same for other acts of deemed as “worship” (</a:t>
            </a:r>
            <a:r>
              <a:rPr lang="en-US" dirty="0">
                <a:solidFill>
                  <a:srgbClr val="FFFF00"/>
                </a:solidFill>
              </a:rPr>
              <a:t>Rom. 12:1</a:t>
            </a:r>
            <a:r>
              <a:rPr lang="en-U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21670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26C4-E539-41E3-8393-5CC09715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8393"/>
          </a:xfrm>
        </p:spPr>
        <p:txBody>
          <a:bodyPr/>
          <a:lstStyle/>
          <a:p>
            <a:r>
              <a:rPr lang="en-US" dirty="0"/>
              <a:t>“The five acts of worship”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…</a:t>
            </a:r>
            <a:r>
              <a:rPr lang="en-US" i="1" dirty="0">
                <a:solidFill>
                  <a:srgbClr val="FFFF00"/>
                </a:solidFill>
              </a:rPr>
              <a:t>a closer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CDF-7B0E-42EC-AC87-3F5DA637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785"/>
            <a:ext cx="10515600" cy="350917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Singing	………………………..….......</a:t>
            </a:r>
            <a:r>
              <a:rPr lang="en-US" sz="3200" dirty="0">
                <a:solidFill>
                  <a:srgbClr val="FFFF00"/>
                </a:solidFill>
              </a:rPr>
              <a:t>Eph. 5:19; Col. 3:16</a:t>
            </a:r>
            <a:endParaRPr lang="en-US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Praying	………………………… </a:t>
            </a:r>
            <a:r>
              <a:rPr lang="en-US" sz="3200" dirty="0">
                <a:solidFill>
                  <a:srgbClr val="FFFF00"/>
                </a:solidFill>
              </a:rPr>
              <a:t>Acts 12:5; 1 Tim. 2:1-2, 8</a:t>
            </a: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Giving	…………………………..</a:t>
            </a:r>
            <a:r>
              <a:rPr lang="en-US" sz="3200" dirty="0">
                <a:solidFill>
                  <a:srgbClr val="FFFF00"/>
                </a:solidFill>
              </a:rPr>
              <a:t>1 Cor. 16:1-2; 2 Cor. 9:1-5 </a:t>
            </a: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Preaching/teaching	………….</a:t>
            </a:r>
            <a:r>
              <a:rPr lang="en-US" sz="3200" dirty="0">
                <a:solidFill>
                  <a:srgbClr val="FFFF00"/>
                </a:solidFill>
              </a:rPr>
              <a:t>Acts 20:7; 2 Tim. 4:1-5</a:t>
            </a:r>
          </a:p>
          <a:p>
            <a:pPr marL="742950" indent="-742950">
              <a:buFont typeface="+mj-lt"/>
              <a:buAutoNum type="arabicPeriod"/>
              <a:tabLst>
                <a:tab pos="10174288" algn="dec"/>
              </a:tabLst>
            </a:pPr>
            <a:r>
              <a:rPr lang="en-US" dirty="0"/>
              <a:t>Lord’s Supper 	…………………….……….</a:t>
            </a:r>
            <a:r>
              <a:rPr lang="en-US" sz="3200" dirty="0">
                <a:solidFill>
                  <a:srgbClr val="FFFF00"/>
                </a:solidFill>
              </a:rPr>
              <a:t>1 Cor. 11:17ff</a:t>
            </a:r>
          </a:p>
        </p:txBody>
      </p:sp>
    </p:spTree>
    <p:extLst>
      <p:ext uri="{BB962C8B-B14F-4D97-AF65-F5344CB8AC3E}">
        <p14:creationId xmlns:p14="http://schemas.microsoft.com/office/powerpoint/2010/main" val="11238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5360-F6E1-493D-9BD2-EDBDC9B2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Imagine using “Bible authority” </a:t>
            </a:r>
            <a:br>
              <a:rPr lang="en-US" sz="4800" dirty="0"/>
            </a:br>
            <a:r>
              <a:rPr lang="en-US" sz="4800" dirty="0"/>
              <a:t>to teach the following…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71AF1-15C2-4A7F-8CC5-0AD12BBF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72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b="1" i="1" dirty="0"/>
              <a:t>“Greet one another with a holy kiss”</a:t>
            </a:r>
            <a:r>
              <a:rPr lang="en-US" sz="3600" i="1" dirty="0"/>
              <a:t> </a:t>
            </a:r>
            <a:r>
              <a:rPr lang="en-US" sz="3600" dirty="0"/>
              <a:t>when we gather together as a church? </a:t>
            </a:r>
            <a:r>
              <a:rPr lang="en-US" sz="3600" dirty="0">
                <a:solidFill>
                  <a:srgbClr val="FFFF00"/>
                </a:solidFill>
              </a:rPr>
              <a:t>Rom. 16:16</a:t>
            </a:r>
          </a:p>
          <a:p>
            <a:r>
              <a:rPr lang="en-US" sz="3600" b="1" i="1" dirty="0"/>
              <a:t>“Wash one another’s feet” (tied to Lord’s Supper) </a:t>
            </a:r>
            <a:r>
              <a:rPr lang="en-US" sz="3600" dirty="0"/>
              <a:t>before partaking the Lord’s Supper? </a:t>
            </a:r>
            <a:r>
              <a:rPr lang="en-US" sz="3600" dirty="0">
                <a:solidFill>
                  <a:srgbClr val="FFFF00"/>
                </a:solidFill>
              </a:rPr>
              <a:t>Jn. 13:14</a:t>
            </a:r>
          </a:p>
          <a:p>
            <a:pPr>
              <a:spcAft>
                <a:spcPts val="1200"/>
              </a:spcAft>
            </a:pPr>
            <a:r>
              <a:rPr lang="en-US" sz="3600" b="1" i="1" dirty="0"/>
              <a:t>Night only</a:t>
            </a:r>
            <a:r>
              <a:rPr lang="en-US" sz="3600" dirty="0"/>
              <a:t>… to take Lord’s </a:t>
            </a:r>
            <a:r>
              <a:rPr lang="en-US" sz="3600" b="1" i="1" dirty="0"/>
              <a:t>Supper</a:t>
            </a:r>
            <a:r>
              <a:rPr lang="en-US" sz="3600" dirty="0"/>
              <a:t>? </a:t>
            </a:r>
            <a:r>
              <a:rPr lang="en-US" sz="3600" dirty="0">
                <a:solidFill>
                  <a:srgbClr val="FFFF00"/>
                </a:solidFill>
              </a:rPr>
              <a:t>Acts 20:1-8</a:t>
            </a:r>
          </a:p>
          <a:p>
            <a:pPr marL="0" indent="0" algn="ctr">
              <a:buNone/>
            </a:pPr>
            <a:r>
              <a:rPr lang="en-US" sz="3600" i="1" dirty="0"/>
              <a:t>We would rightfully cry “context”, yet </a:t>
            </a:r>
            <a:r>
              <a:rPr lang="en-US" sz="3600" i="1" u="sng" dirty="0"/>
              <a:t>many</a:t>
            </a:r>
            <a:r>
              <a:rPr lang="en-US" sz="3600" i="1" dirty="0"/>
              <a:t> of the previous passages say/imply nothing of </a:t>
            </a:r>
            <a:br>
              <a:rPr lang="en-US" sz="3600" i="1" dirty="0"/>
            </a:br>
            <a:r>
              <a:rPr lang="en-US" sz="3600" i="1" dirty="0"/>
              <a:t>such when the church.</a:t>
            </a:r>
          </a:p>
        </p:txBody>
      </p:sp>
    </p:spTree>
    <p:extLst>
      <p:ext uri="{BB962C8B-B14F-4D97-AF65-F5344CB8AC3E}">
        <p14:creationId xmlns:p14="http://schemas.microsoft.com/office/powerpoint/2010/main" val="405998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CHURCH MEETS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The women are to keep silent…”</a:t>
            </a:r>
          </a:p>
        </p:txBody>
      </p:sp>
    </p:spTree>
    <p:extLst>
      <p:ext uri="{BB962C8B-B14F-4D97-AF65-F5344CB8AC3E}">
        <p14:creationId xmlns:p14="http://schemas.microsoft.com/office/powerpoint/2010/main" val="225195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733</Words>
  <Application>Microsoft Office PowerPoint</Application>
  <PresentationFormat>Widescreen</PresentationFormat>
  <Paragraphs>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Traditions concerning the church</vt:lpstr>
      <vt:lpstr>CAVEAT</vt:lpstr>
      <vt:lpstr>WHEN THE CHURCH MEETS “The five acts of worship”</vt:lpstr>
      <vt:lpstr>“The five acts of worship”</vt:lpstr>
      <vt:lpstr>Using Bible Authority principles Why don’t we…?</vt:lpstr>
      <vt:lpstr>“The five acts of worship” …a closer look</vt:lpstr>
      <vt:lpstr>Imagine using “Bible authority”  to teach the following…</vt:lpstr>
      <vt:lpstr>WHEN THE CHURCH MEETS “The women are to keep silent…”</vt:lpstr>
      <vt:lpstr>“Women are to keep silent in the churches” 1 Corinthians 14:34-35</vt:lpstr>
      <vt:lpstr>“Women are to keep silent in the churches” 1 Corinthians 14:34-35</vt:lpstr>
      <vt:lpstr>WHEN THE CHURCH  DOESN’T MEET</vt:lpstr>
      <vt:lpstr>It’s still the church…  made up of many individuals</vt:lpstr>
      <vt:lpstr>Big Takeaways</vt:lpstr>
      <vt:lpstr>PowerPoint Presentation</vt:lpstr>
      <vt:lpstr>Let biblical passages be what  they were meant to 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101 - Membership and Attedance</dc:title>
  <dc:creator>Mitch Davis</dc:creator>
  <cp:lastModifiedBy>Mitch Davis</cp:lastModifiedBy>
  <cp:revision>1</cp:revision>
  <dcterms:created xsi:type="dcterms:W3CDTF">2018-07-24T22:02:45Z</dcterms:created>
  <dcterms:modified xsi:type="dcterms:W3CDTF">2018-09-02T12:43:30Z</dcterms:modified>
</cp:coreProperties>
</file>