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CC00"/>
    <a:srgbClr val="343434"/>
    <a:srgbClr val="422C16"/>
    <a:srgbClr val="0C788E"/>
    <a:srgbClr val="006666"/>
    <a:srgbClr val="54381C"/>
    <a:srgbClr val="FFFFA3"/>
    <a:srgbClr val="E6E6C4"/>
    <a:srgbClr val="4E3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D45F4-92E5-4C92-919C-437EB05F36B6}" v="46" dt="2018-08-18T17:39:47.926"/>
    <p1510:client id="{4A705C5F-69D6-409E-8892-8B2BA83B7750}" v="1993" dt="2018-08-19T02:52:42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52" autoAdjust="0"/>
  </p:normalViewPr>
  <p:slideViewPr>
    <p:cSldViewPr>
      <p:cViewPr varScale="1">
        <p:scale>
          <a:sx n="76" d="100"/>
          <a:sy n="76" d="100"/>
        </p:scale>
        <p:origin x="8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432D45F4-92E5-4C92-919C-437EB05F36B6}"/>
    <pc:docChg chg="custSel modSld modMainMaster">
      <pc:chgData name="Mitch Davis" userId="388b89a0e6bb1f2e" providerId="LiveId" clId="{432D45F4-92E5-4C92-919C-437EB05F36B6}" dt="2018-08-18T17:39:47.926" v="45" actId="478"/>
      <pc:docMkLst>
        <pc:docMk/>
      </pc:docMkLst>
      <pc:sldChg chg="addSp delSp modSp">
        <pc:chgData name="Mitch Davis" userId="388b89a0e6bb1f2e" providerId="LiveId" clId="{432D45F4-92E5-4C92-919C-437EB05F36B6}" dt="2018-08-18T17:38:40.555" v="38" actId="1076"/>
        <pc:sldMkLst>
          <pc:docMk/>
          <pc:sldMk cId="0" sldId="256"/>
        </pc:sldMkLst>
        <pc:spChg chg="add del mod">
          <ac:chgData name="Mitch Davis" userId="388b89a0e6bb1f2e" providerId="LiveId" clId="{432D45F4-92E5-4C92-919C-437EB05F36B6}" dt="2018-08-18T17:38:09.846" v="35"/>
          <ac:spMkLst>
            <pc:docMk/>
            <pc:sldMk cId="0" sldId="256"/>
            <ac:spMk id="2" creationId="{37FE77ED-5BE9-4E91-A629-C33488808ADB}"/>
          </ac:spMkLst>
        </pc:spChg>
        <pc:spChg chg="add">
          <ac:chgData name="Mitch Davis" userId="388b89a0e6bb1f2e" providerId="LiveId" clId="{432D45F4-92E5-4C92-919C-437EB05F36B6}" dt="2018-08-18T17:38:36.021" v="36"/>
          <ac:spMkLst>
            <pc:docMk/>
            <pc:sldMk cId="0" sldId="256"/>
            <ac:spMk id="5" creationId="{1524B227-4ED0-4D88-BB68-A2F60A661F4E}"/>
          </ac:spMkLst>
        </pc:spChg>
        <pc:spChg chg="add mod">
          <ac:chgData name="Mitch Davis" userId="388b89a0e6bb1f2e" providerId="LiveId" clId="{432D45F4-92E5-4C92-919C-437EB05F36B6}" dt="2018-08-18T17:38:40.555" v="38" actId="1076"/>
          <ac:spMkLst>
            <pc:docMk/>
            <pc:sldMk cId="0" sldId="256"/>
            <ac:spMk id="7" creationId="{16748383-44CB-490E-A5CF-8C7AB836E420}"/>
          </ac:spMkLst>
        </pc:spChg>
        <pc:spChg chg="mod">
          <ac:chgData name="Mitch Davis" userId="388b89a0e6bb1f2e" providerId="LiveId" clId="{432D45F4-92E5-4C92-919C-437EB05F36B6}" dt="2018-08-18T17:37:25.730" v="30" actId="20577"/>
          <ac:spMkLst>
            <pc:docMk/>
            <pc:sldMk cId="0" sldId="256"/>
            <ac:spMk id="2198" creationId="{6A52E110-091C-4DF8-961D-C25E38DDF422}"/>
          </ac:spMkLst>
        </pc:spChg>
      </pc:sldChg>
      <pc:sldChg chg="addSp delSp modSp">
        <pc:chgData name="Mitch Davis" userId="388b89a0e6bb1f2e" providerId="LiveId" clId="{432D45F4-92E5-4C92-919C-437EB05F36B6}" dt="2018-08-18T17:39:47.926" v="45" actId="478"/>
        <pc:sldMkLst>
          <pc:docMk/>
          <pc:sldMk cId="0" sldId="257"/>
        </pc:sldMkLst>
        <pc:spChg chg="add del mod">
          <ac:chgData name="Mitch Davis" userId="388b89a0e6bb1f2e" providerId="LiveId" clId="{432D45F4-92E5-4C92-919C-437EB05F36B6}" dt="2018-08-18T17:39:47.926" v="45" actId="478"/>
          <ac:spMkLst>
            <pc:docMk/>
            <pc:sldMk cId="0" sldId="257"/>
            <ac:spMk id="4" creationId="{04235148-BF55-4E23-A307-926FA7BB4619}"/>
          </ac:spMkLst>
        </pc:spChg>
      </pc:sldChg>
      <pc:sldMasterChg chg="modSldLayout">
        <pc:chgData name="Mitch Davis" userId="388b89a0e6bb1f2e" providerId="LiveId" clId="{432D45F4-92E5-4C92-919C-437EB05F36B6}" dt="2018-08-18T17:39:41.800" v="44"/>
        <pc:sldMasterMkLst>
          <pc:docMk/>
          <pc:sldMasterMk cId="0" sldId="2147483648"/>
        </pc:sldMasterMkLst>
        <pc:sldLayoutChg chg="addSp">
          <pc:chgData name="Mitch Davis" userId="388b89a0e6bb1f2e" providerId="LiveId" clId="{432D45F4-92E5-4C92-919C-437EB05F36B6}" dt="2018-08-18T17:39:41.800" v="44"/>
          <pc:sldLayoutMkLst>
            <pc:docMk/>
            <pc:sldMasterMk cId="0" sldId="2147483648"/>
            <pc:sldLayoutMk cId="585936313" sldId="2147483650"/>
          </pc:sldLayoutMkLst>
          <pc:spChg chg="add">
            <ac:chgData name="Mitch Davis" userId="388b89a0e6bb1f2e" providerId="LiveId" clId="{432D45F4-92E5-4C92-919C-437EB05F36B6}" dt="2018-08-18T17:39:41.800" v="44"/>
            <ac:spMkLst>
              <pc:docMk/>
              <pc:sldMasterMk cId="0" sldId="2147483648"/>
              <pc:sldLayoutMk cId="585936313" sldId="2147483650"/>
              <ac:spMk id="7" creationId="{85F43F34-7C55-4B9D-BE5E-18AB13B3313D}"/>
            </ac:spMkLst>
          </pc:spChg>
        </pc:sldLayoutChg>
      </pc:sldMasterChg>
    </pc:docChg>
  </pc:docChgLst>
  <pc:docChgLst>
    <pc:chgData name="Mitch Davis" userId="388b89a0e6bb1f2e" providerId="LiveId" clId="{4A705C5F-69D6-409E-8892-8B2BA83B7750}"/>
    <pc:docChg chg="undo custSel addSld modSld sldOrd modMainMaster">
      <pc:chgData name="Mitch Davis" userId="388b89a0e6bb1f2e" providerId="LiveId" clId="{4A705C5F-69D6-409E-8892-8B2BA83B7750}" dt="2018-08-19T02:52:42.049" v="1990" actId="20577"/>
      <pc:docMkLst>
        <pc:docMk/>
      </pc:docMkLst>
      <pc:sldChg chg="modSp">
        <pc:chgData name="Mitch Davis" userId="388b89a0e6bb1f2e" providerId="LiveId" clId="{4A705C5F-69D6-409E-8892-8B2BA83B7750}" dt="2018-08-18T22:52:43.209" v="26" actId="5793"/>
        <pc:sldMkLst>
          <pc:docMk/>
          <pc:sldMk cId="0" sldId="256"/>
        </pc:sldMkLst>
        <pc:spChg chg="mod">
          <ac:chgData name="Mitch Davis" userId="388b89a0e6bb1f2e" providerId="LiveId" clId="{4A705C5F-69D6-409E-8892-8B2BA83B7750}" dt="2018-08-18T22:52:43.209" v="26" actId="5793"/>
          <ac:spMkLst>
            <pc:docMk/>
            <pc:sldMk cId="0" sldId="256"/>
            <ac:spMk id="6" creationId="{4CC125EA-146C-4145-A482-CCD970F050B2}"/>
          </ac:spMkLst>
        </pc:spChg>
        <pc:spChg chg="mod">
          <ac:chgData name="Mitch Davis" userId="388b89a0e6bb1f2e" providerId="LiveId" clId="{4A705C5F-69D6-409E-8892-8B2BA83B7750}" dt="2018-08-18T22:52:09.118" v="22" actId="255"/>
          <ac:spMkLst>
            <pc:docMk/>
            <pc:sldMk cId="0" sldId="256"/>
            <ac:spMk id="2198" creationId="{6A52E110-091C-4DF8-961D-C25E38DDF422}"/>
          </ac:spMkLst>
        </pc:spChg>
      </pc:sldChg>
      <pc:sldChg chg="modSp ord">
        <pc:chgData name="Mitch Davis" userId="388b89a0e6bb1f2e" providerId="LiveId" clId="{4A705C5F-69D6-409E-8892-8B2BA83B7750}" dt="2018-08-19T01:17:41.486" v="1272" actId="14100"/>
        <pc:sldMkLst>
          <pc:docMk/>
          <pc:sldMk cId="0" sldId="257"/>
        </pc:sldMkLst>
        <pc:spChg chg="mod">
          <ac:chgData name="Mitch Davis" userId="388b89a0e6bb1f2e" providerId="LiveId" clId="{4A705C5F-69D6-409E-8892-8B2BA83B7750}" dt="2018-08-18T22:59:29.953" v="94" actId="313"/>
          <ac:spMkLst>
            <pc:docMk/>
            <pc:sldMk cId="0" sldId="257"/>
            <ac:spMk id="143362" creationId="{22E00512-760C-4AE6-80CF-5B05C77845FF}"/>
          </ac:spMkLst>
        </pc:spChg>
        <pc:spChg chg="mod">
          <ac:chgData name="Mitch Davis" userId="388b89a0e6bb1f2e" providerId="LiveId" clId="{4A705C5F-69D6-409E-8892-8B2BA83B7750}" dt="2018-08-19T01:17:41.486" v="1272" actId="14100"/>
          <ac:spMkLst>
            <pc:docMk/>
            <pc:sldMk cId="0" sldId="257"/>
            <ac:spMk id="143363" creationId="{32F740F7-6B2D-45B2-9C5E-E702E9288161}"/>
          </ac:spMkLst>
        </pc:spChg>
      </pc:sldChg>
      <pc:sldChg chg="modSp add">
        <pc:chgData name="Mitch Davis" userId="388b89a0e6bb1f2e" providerId="LiveId" clId="{4A705C5F-69D6-409E-8892-8B2BA83B7750}" dt="2018-08-19T01:18:03.999" v="1281" actId="20577"/>
        <pc:sldMkLst>
          <pc:docMk/>
          <pc:sldMk cId="3859448774" sldId="258"/>
        </pc:sldMkLst>
        <pc:spChg chg="mod">
          <ac:chgData name="Mitch Davis" userId="388b89a0e6bb1f2e" providerId="LiveId" clId="{4A705C5F-69D6-409E-8892-8B2BA83B7750}" dt="2018-08-19T00:37:37.279" v="632" actId="14100"/>
          <ac:spMkLst>
            <pc:docMk/>
            <pc:sldMk cId="3859448774" sldId="258"/>
            <ac:spMk id="2" creationId="{C4031E9E-1B00-4B50-9824-AD9BE9CE2504}"/>
          </ac:spMkLst>
        </pc:spChg>
        <pc:spChg chg="mod">
          <ac:chgData name="Mitch Davis" userId="388b89a0e6bb1f2e" providerId="LiveId" clId="{4A705C5F-69D6-409E-8892-8B2BA83B7750}" dt="2018-08-19T01:18:03.999" v="1281" actId="20577"/>
          <ac:spMkLst>
            <pc:docMk/>
            <pc:sldMk cId="3859448774" sldId="258"/>
            <ac:spMk id="3" creationId="{595D2660-E130-416B-84D7-B7181C4F7572}"/>
          </ac:spMkLst>
        </pc:spChg>
      </pc:sldChg>
      <pc:sldChg chg="modSp add">
        <pc:chgData name="Mitch Davis" userId="388b89a0e6bb1f2e" providerId="LiveId" clId="{4A705C5F-69D6-409E-8892-8B2BA83B7750}" dt="2018-08-19T02:52:42.049" v="1990" actId="20577"/>
        <pc:sldMkLst>
          <pc:docMk/>
          <pc:sldMk cId="4287894528" sldId="259"/>
        </pc:sldMkLst>
        <pc:spChg chg="mod">
          <ac:chgData name="Mitch Davis" userId="388b89a0e6bb1f2e" providerId="LiveId" clId="{4A705C5F-69D6-409E-8892-8B2BA83B7750}" dt="2018-08-19T02:52:42.049" v="1990" actId="20577"/>
          <ac:spMkLst>
            <pc:docMk/>
            <pc:sldMk cId="4287894528" sldId="259"/>
            <ac:spMk id="2" creationId="{02DE793B-E74B-44FC-8D1C-93EB6E515EE7}"/>
          </ac:spMkLst>
        </pc:spChg>
        <pc:spChg chg="mod">
          <ac:chgData name="Mitch Davis" userId="388b89a0e6bb1f2e" providerId="LiveId" clId="{4A705C5F-69D6-409E-8892-8B2BA83B7750}" dt="2018-08-19T02:52:15.827" v="1968" actId="20577"/>
          <ac:spMkLst>
            <pc:docMk/>
            <pc:sldMk cId="4287894528" sldId="259"/>
            <ac:spMk id="3" creationId="{8B5707AA-7D4E-4CA2-9188-6FD94F5793AE}"/>
          </ac:spMkLst>
        </pc:spChg>
      </pc:sldChg>
      <pc:sldChg chg="modSp add">
        <pc:chgData name="Mitch Davis" userId="388b89a0e6bb1f2e" providerId="LiveId" clId="{4A705C5F-69D6-409E-8892-8B2BA83B7750}" dt="2018-08-19T02:39:08.344" v="1804" actId="113"/>
        <pc:sldMkLst>
          <pc:docMk/>
          <pc:sldMk cId="2907151120" sldId="260"/>
        </pc:sldMkLst>
        <pc:spChg chg="mod">
          <ac:chgData name="Mitch Davis" userId="388b89a0e6bb1f2e" providerId="LiveId" clId="{4A705C5F-69D6-409E-8892-8B2BA83B7750}" dt="2018-08-19T02:21:45.847" v="1523" actId="1076"/>
          <ac:spMkLst>
            <pc:docMk/>
            <pc:sldMk cId="2907151120" sldId="260"/>
            <ac:spMk id="2" creationId="{51FC2854-1F61-4FD1-BE4A-B758A8EE9A49}"/>
          </ac:spMkLst>
        </pc:spChg>
        <pc:spChg chg="mod">
          <ac:chgData name="Mitch Davis" userId="388b89a0e6bb1f2e" providerId="LiveId" clId="{4A705C5F-69D6-409E-8892-8B2BA83B7750}" dt="2018-08-19T02:39:08.344" v="1804" actId="113"/>
          <ac:spMkLst>
            <pc:docMk/>
            <pc:sldMk cId="2907151120" sldId="260"/>
            <ac:spMk id="3" creationId="{686CA1A0-BAE1-4156-AA6D-B669BA6F1553}"/>
          </ac:spMkLst>
        </pc:spChg>
      </pc:sldChg>
      <pc:sldChg chg="modSp add">
        <pc:chgData name="Mitch Davis" userId="388b89a0e6bb1f2e" providerId="LiveId" clId="{4A705C5F-69D6-409E-8892-8B2BA83B7750}" dt="2018-08-19T02:40:08.655" v="1827" actId="14100"/>
        <pc:sldMkLst>
          <pc:docMk/>
          <pc:sldMk cId="3281767736" sldId="261"/>
        </pc:sldMkLst>
        <pc:spChg chg="mod">
          <ac:chgData name="Mitch Davis" userId="388b89a0e6bb1f2e" providerId="LiveId" clId="{4A705C5F-69D6-409E-8892-8B2BA83B7750}" dt="2018-08-19T02:22:36.013" v="1548" actId="20577"/>
          <ac:spMkLst>
            <pc:docMk/>
            <pc:sldMk cId="3281767736" sldId="261"/>
            <ac:spMk id="2" creationId="{59E74C3A-B6AC-49B5-ADD6-5D7332EECF09}"/>
          </ac:spMkLst>
        </pc:spChg>
        <pc:spChg chg="mod">
          <ac:chgData name="Mitch Davis" userId="388b89a0e6bb1f2e" providerId="LiveId" clId="{4A705C5F-69D6-409E-8892-8B2BA83B7750}" dt="2018-08-19T02:40:08.655" v="1827" actId="14100"/>
          <ac:spMkLst>
            <pc:docMk/>
            <pc:sldMk cId="3281767736" sldId="261"/>
            <ac:spMk id="3" creationId="{8CA3B5EF-7570-4A49-88EC-7FE418A0A702}"/>
          </ac:spMkLst>
        </pc:spChg>
      </pc:sldChg>
      <pc:sldChg chg="modSp add">
        <pc:chgData name="Mitch Davis" userId="388b89a0e6bb1f2e" providerId="LiveId" clId="{4A705C5F-69D6-409E-8892-8B2BA83B7750}" dt="2018-08-19T02:39:33.310" v="1805" actId="113"/>
        <pc:sldMkLst>
          <pc:docMk/>
          <pc:sldMk cId="2054871211" sldId="262"/>
        </pc:sldMkLst>
        <pc:spChg chg="mod">
          <ac:chgData name="Mitch Davis" userId="388b89a0e6bb1f2e" providerId="LiveId" clId="{4A705C5F-69D6-409E-8892-8B2BA83B7750}" dt="2018-08-19T02:39:33.310" v="1805" actId="113"/>
          <ac:spMkLst>
            <pc:docMk/>
            <pc:sldMk cId="2054871211" sldId="262"/>
            <ac:spMk id="3" creationId="{8CA3B5EF-7570-4A49-88EC-7FE418A0A702}"/>
          </ac:spMkLst>
        </pc:spChg>
      </pc:sldChg>
      <pc:sldMasterChg chg="modSp modSldLayout">
        <pc:chgData name="Mitch Davis" userId="388b89a0e6bb1f2e" providerId="LiveId" clId="{4A705C5F-69D6-409E-8892-8B2BA83B7750}" dt="2018-08-19T01:17:28.168" v="1270" actId="404"/>
        <pc:sldMasterMkLst>
          <pc:docMk/>
          <pc:sldMasterMk cId="0" sldId="2147483648"/>
        </pc:sldMasterMkLst>
        <pc:spChg chg="mod">
          <ac:chgData name="Mitch Davis" userId="388b89a0e6bb1f2e" providerId="LiveId" clId="{4A705C5F-69D6-409E-8892-8B2BA83B7750}" dt="2018-08-18T23:00:04.807" v="97" actId="207"/>
          <ac:spMkLst>
            <pc:docMk/>
            <pc:sldMasterMk cId="0" sldId="2147483648"/>
            <ac:spMk id="1026" creationId="{0F5DA23C-81DA-4B0C-A9D6-0A2F0DE10A4D}"/>
          </ac:spMkLst>
        </pc:spChg>
        <pc:spChg chg="mod">
          <ac:chgData name="Mitch Davis" userId="388b89a0e6bb1f2e" providerId="LiveId" clId="{4A705C5F-69D6-409E-8892-8B2BA83B7750}" dt="2018-08-18T23:00:28.962" v="101" actId="179"/>
          <ac:spMkLst>
            <pc:docMk/>
            <pc:sldMasterMk cId="0" sldId="2147483648"/>
            <ac:spMk id="1027" creationId="{1DE67681-E666-4539-BBAF-71B1BB41C26B}"/>
          </ac:spMkLst>
        </pc:spChg>
        <pc:sldLayoutChg chg="modSp">
          <pc:chgData name="Mitch Davis" userId="388b89a0e6bb1f2e" providerId="LiveId" clId="{4A705C5F-69D6-409E-8892-8B2BA83B7750}" dt="2018-08-19T01:17:28.168" v="1270" actId="404"/>
          <pc:sldLayoutMkLst>
            <pc:docMk/>
            <pc:sldMasterMk cId="0" sldId="2147483648"/>
            <pc:sldLayoutMk cId="585936313" sldId="2147483650"/>
          </pc:sldLayoutMkLst>
          <pc:spChg chg="mod">
            <ac:chgData name="Mitch Davis" userId="388b89a0e6bb1f2e" providerId="LiveId" clId="{4A705C5F-69D6-409E-8892-8B2BA83B7750}" dt="2018-08-19T01:17:28.168" v="1270" actId="404"/>
            <ac:spMkLst>
              <pc:docMk/>
              <pc:sldMasterMk cId="0" sldId="2147483648"/>
              <pc:sldLayoutMk cId="585936313" sldId="2147483650"/>
              <ac:spMk id="3" creationId="{889C5565-7E40-4BAD-8DB5-9A803D9C275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781A6-2C50-4551-A136-5BD1A6AE2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18C27-2776-4F36-AEE4-03112DD8F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46E79-B1C3-4161-B757-C71220F07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2B9FC-DA89-4F43-9DC6-BA7104ED6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95802-F56C-4D94-8478-3B46129C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2A112-77EE-4FBB-903A-254A96BC5F5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6498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C312A-7E97-4081-BA4A-DA6A6297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A6247-C402-4F7B-BA89-A55F15250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328DB-72A3-469F-8E53-F732046B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BA7D3-0C35-4851-8943-E068DB2D3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134FE-C844-40FD-93D8-9F072F4A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2D34A-28DC-4502-892B-A15B0D60319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5980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3EC894-0550-4831-B524-ABE39AC67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28C8A-CF2A-49BF-BF49-F82B754BB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FD294-BB9D-47A6-B20D-472FA48D9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70627-A076-4388-9A6D-067ED436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863A8-26E9-4363-88B6-44884958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643A9-46CA-45AB-8B5A-15557B389EA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7499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7D945-B655-4019-A357-2381C9C4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5565-7E40-4BAD-8DB5-9A803D9C2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668F3-E3FF-41F4-8264-294D5DE7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D57-F251-450A-B13D-8F39BDB5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BF3BE-1C89-485F-A726-4D71C2B2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8A6FC-9E12-4EAD-B1CB-45128F7AE28D}" type="slidenum">
              <a:rPr lang="es-ES" altLang="en-US"/>
              <a:pPr/>
              <a:t>‹#›</a:t>
            </a:fld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F43F34-7C55-4B9D-BE5E-18AB13B3313D}"/>
              </a:ext>
            </a:extLst>
          </p:cNvPr>
          <p:cNvSpPr/>
          <p:nvPr userDrawn="1"/>
        </p:nvSpPr>
        <p:spPr>
          <a:xfrm>
            <a:off x="0" y="6597352"/>
            <a:ext cx="683568" cy="260648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3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3BE57-EA2E-401E-BEA2-82C2F8718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E9CE0-1166-42DA-9BED-3C6A54922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422DF-217F-4525-A044-C52FEEF2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2D092-B053-4F1D-A976-B02C62B5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6CAB8-4512-4D7E-BAAC-6717F347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68D58-521F-4A5C-BAB6-8AFB5C37D91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963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2CF0B-1484-4043-B6D8-8769E046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CF45-032E-4BEA-8C71-7B0B44A77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B333C-0204-46D7-9C9F-690BF0FAC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76433-A659-44F3-96B1-A573C38D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ADA4B-A741-4A92-AD5C-359ED992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82C1C-C29F-475B-9490-4AB3246C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42838-A3F8-4BC9-B1B9-4A219A8C298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34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51F2A-4F82-407A-8DC8-535E376A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0CE17-CC8E-4B7A-BFBF-068B677D3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ACE53-8591-4127-BB00-BC3996AAE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C47D4-7697-481C-B8CC-4579128B2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B96F69-47D9-434E-A136-314117CB0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64473A-8E45-43F1-BDCB-A34A0940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20288-4D42-41F6-BFB8-5D8979AA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14BB0-AA91-4E70-9CC9-7177DFAE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2A030-07F2-4470-8943-EB3C3393919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9647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9D7A-67F9-4200-B4F1-A5C2C27C7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DA3B2-A870-419E-9CC7-DC456174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D4B05-ECE7-4EC6-9E9C-FBFFD4D5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495208-ED6E-4A78-BC05-A3D4983D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8A9AE-E20A-4FE5-88F7-C88B6F430C0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582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04B26-4388-42B9-BE98-0B0A3A215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0FC277-67DE-405E-9429-C2CC8087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219A9-8B5B-45EA-8118-0EE17747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3F39-5302-4379-8893-F4F3E7C2106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3286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2EBB-5BA6-4BEC-8936-04286E7F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03202-44F6-40AF-B9F6-A4315122A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6DF5D-067D-4E2D-8872-AC4FFDC7F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7A71F-690C-483D-88E9-13F63CDD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81F4E-F559-4110-BE59-1643F7F3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ABE9A-6235-44E8-A270-BFD9792FD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24AAA-6AAB-4756-AE98-51BB20E0FCA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7718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1C83-C167-4F70-ABB6-48E29B1B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3DBCF7-4E68-42A6-9816-94B17C71F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03A96-45E1-4080-BC20-491BD76E5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E7686-E1A4-4653-B9AE-2E13BF602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3F427-6A15-48AE-9276-5493F5207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2D06F-BEB9-49CC-824E-88BA6452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02DA5-5340-4BCE-9FDD-55BA34CA754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612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F5DA23C-81DA-4B0C-A9D6-0A2F0DE10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E67681-E666-4539-BBAF-71B1BB41C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modificar el estilo de texto del patrón</a:t>
            </a:r>
          </a:p>
          <a:p>
            <a:pPr lvl="1"/>
            <a:r>
              <a:rPr lang="es-ES" altLang="en-US" dirty="0"/>
              <a:t>Segundo nivel</a:t>
            </a:r>
          </a:p>
          <a:p>
            <a:pPr lvl="2"/>
            <a:r>
              <a:rPr lang="es-ES" altLang="en-US" dirty="0"/>
              <a:t>Tercer nivel</a:t>
            </a:r>
          </a:p>
          <a:p>
            <a:pPr lvl="3"/>
            <a:r>
              <a:rPr lang="es-ES" altLang="en-US" dirty="0"/>
              <a:t>Cuarto nivel</a:t>
            </a:r>
          </a:p>
          <a:p>
            <a:pPr lvl="4"/>
            <a:r>
              <a:rPr lang="es-ES" altLang="en-US" dirty="0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910A5D-9F96-4A39-88C5-126AA3B95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80D81D2-F5F4-47A4-A0C9-1D527CAE9B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6D48C1-89A5-420B-85D5-5420EC7404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E916F0-0B4B-4928-9C72-BBF13EF76DBF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ct val="20000"/>
        </a:spcBef>
        <a:spcAft>
          <a:spcPct val="0"/>
        </a:spcAft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6A52E110-091C-4DF8-961D-C25E38DDF4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49" y="5734050"/>
            <a:ext cx="8568755" cy="647700"/>
          </a:xfrm>
        </p:spPr>
        <p:txBody>
          <a:bodyPr anchor="ctr"/>
          <a:lstStyle/>
          <a:p>
            <a:pPr algn="l"/>
            <a:r>
              <a:rPr lang="es-UY" altLang="en-US" sz="3400" b="1" dirty="0" err="1">
                <a:solidFill>
                  <a:schemeClr val="bg1"/>
                </a:solidFill>
              </a:rPr>
              <a:t>Watch</a:t>
            </a:r>
            <a:r>
              <a:rPr lang="es-UY" altLang="en-US" sz="3400" b="1" dirty="0">
                <a:solidFill>
                  <a:schemeClr val="bg1"/>
                </a:solidFill>
              </a:rPr>
              <a:t> </a:t>
            </a:r>
            <a:r>
              <a:rPr lang="es-UY" altLang="en-US" sz="3400" b="1" dirty="0" err="1">
                <a:solidFill>
                  <a:schemeClr val="bg1"/>
                </a:solidFill>
              </a:rPr>
              <a:t>your</a:t>
            </a:r>
            <a:r>
              <a:rPr lang="es-UY" altLang="en-US" sz="3400" b="1" dirty="0">
                <a:solidFill>
                  <a:schemeClr val="bg1"/>
                </a:solidFill>
              </a:rPr>
              <a:t> </a:t>
            </a:r>
            <a:r>
              <a:rPr lang="es-UY" altLang="en-US" sz="3400" b="1" dirty="0" err="1">
                <a:solidFill>
                  <a:schemeClr val="bg1"/>
                </a:solidFill>
              </a:rPr>
              <a:t>heart</a:t>
            </a:r>
            <a:r>
              <a:rPr lang="es-UY" altLang="en-US" sz="3400" b="1" dirty="0">
                <a:solidFill>
                  <a:schemeClr val="bg1"/>
                </a:solidFill>
              </a:rPr>
              <a:t> </a:t>
            </a:r>
            <a:r>
              <a:rPr lang="es-UY" altLang="en-US" sz="3400" b="1" dirty="0" err="1">
                <a:solidFill>
                  <a:schemeClr val="bg1"/>
                </a:solidFill>
              </a:rPr>
              <a:t>toward</a:t>
            </a:r>
            <a:r>
              <a:rPr lang="es-UY" altLang="en-US" sz="3400" b="1" dirty="0">
                <a:solidFill>
                  <a:schemeClr val="bg1"/>
                </a:solidFill>
              </a:rPr>
              <a:t> </a:t>
            </a:r>
            <a:r>
              <a:rPr lang="es-UY" altLang="en-US" sz="3400" b="1" dirty="0" err="1">
                <a:solidFill>
                  <a:schemeClr val="bg1"/>
                </a:solidFill>
              </a:rPr>
              <a:t>your</a:t>
            </a:r>
            <a:r>
              <a:rPr lang="es-UY" altLang="en-US" sz="3400" b="1" dirty="0">
                <a:solidFill>
                  <a:schemeClr val="bg1"/>
                </a:solidFill>
              </a:rPr>
              <a:t> </a:t>
            </a:r>
            <a:r>
              <a:rPr lang="es-UY" altLang="en-US" sz="3400" b="1" dirty="0" err="1">
                <a:solidFill>
                  <a:schemeClr val="bg1"/>
                </a:solidFill>
              </a:rPr>
              <a:t>brethren</a:t>
            </a:r>
            <a:endParaRPr lang="es-ES" altLang="en-US" sz="3400" b="1" dirty="0">
              <a:solidFill>
                <a:schemeClr val="bg1"/>
              </a:solidFill>
            </a:endParaRPr>
          </a:p>
        </p:txBody>
      </p:sp>
      <p:sp>
        <p:nvSpPr>
          <p:cNvPr id="6" name="Rectangle 150">
            <a:extLst>
              <a:ext uri="{FF2B5EF4-FFF2-40B4-BE49-F238E27FC236}">
                <a16:creationId xmlns:a16="http://schemas.microsoft.com/office/drawing/2014/main" id="{4CC125EA-146C-4145-A482-CCD970F05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992" y="1700808"/>
            <a:ext cx="43926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UY" altLang="en-US" sz="7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</a:t>
            </a:r>
            <a:r>
              <a:rPr lang="es-UY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s-UY" altLang="en-US" sz="7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s-UY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s-ES" alt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24B227-4ED0-4D88-BB68-A2F60A661F4E}"/>
              </a:ext>
            </a:extLst>
          </p:cNvPr>
          <p:cNvSpPr/>
          <p:nvPr/>
        </p:nvSpPr>
        <p:spPr>
          <a:xfrm>
            <a:off x="0" y="6669360"/>
            <a:ext cx="1043608" cy="188640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48383-44CB-490E-A5CF-8C7AB836E420}"/>
              </a:ext>
            </a:extLst>
          </p:cNvPr>
          <p:cNvSpPr/>
          <p:nvPr/>
        </p:nvSpPr>
        <p:spPr>
          <a:xfrm>
            <a:off x="-2305" y="6669360"/>
            <a:ext cx="1043608" cy="188640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22E00512-760C-4AE6-80CF-5B05C7784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Everyday “Judgments”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32F740F7-6B2D-45B2-9C5E-E702E9288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2816"/>
            <a:ext cx="8229600" cy="4464496"/>
          </a:xfrm>
        </p:spPr>
        <p:txBody>
          <a:bodyPr/>
          <a:lstStyle/>
          <a:p>
            <a:r>
              <a:rPr lang="en-US" altLang="en-US" dirty="0"/>
              <a:t>From mundane to big “decisions”. </a:t>
            </a:r>
          </a:p>
          <a:p>
            <a:r>
              <a:rPr lang="en-US" altLang="en-US" dirty="0"/>
              <a:t>Spiritual: decisions on what we believe… and those decisions evolve as we grow in Christ.</a:t>
            </a:r>
          </a:p>
          <a:p>
            <a:r>
              <a:rPr lang="en-US" altLang="en-US" dirty="0"/>
              <a:t>Relationships:</a:t>
            </a:r>
          </a:p>
          <a:p>
            <a:pPr lvl="1"/>
            <a:r>
              <a:rPr lang="en-US" altLang="en-US" dirty="0"/>
              <a:t>People of the world.</a:t>
            </a:r>
          </a:p>
          <a:p>
            <a:pPr lvl="1"/>
            <a:r>
              <a:rPr lang="en-US" altLang="en-US" dirty="0"/>
              <a:t>“Brethren”.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31E9E-1B00-4B50-9824-AD9BE9CE2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en-US" dirty="0"/>
              <a:t>A Big Problem Among “Brethren”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D2660-E130-416B-84D7-B7181C4F7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US" dirty="0"/>
              <a:t>This passage of scripture gets lots of mileage by non-believers against believers.</a:t>
            </a:r>
          </a:p>
          <a:p>
            <a:r>
              <a:rPr lang="en-US" dirty="0"/>
              <a:t>But this problem of “judging” is really brutal among brethren.</a:t>
            </a:r>
          </a:p>
          <a:p>
            <a:r>
              <a:rPr lang="en-US" b="1" dirty="0"/>
              <a:t>Jesus’ target audience:</a:t>
            </a:r>
            <a:r>
              <a:rPr lang="en-US" dirty="0"/>
              <a:t> Brethren “judging” brethren. </a:t>
            </a:r>
          </a:p>
        </p:txBody>
      </p:sp>
    </p:spTree>
    <p:extLst>
      <p:ext uri="{BB962C8B-B14F-4D97-AF65-F5344CB8AC3E}">
        <p14:creationId xmlns:p14="http://schemas.microsoft.com/office/powerpoint/2010/main" val="385944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E793B-E74B-44FC-8D1C-93EB6E51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/>
          <a:lstStyle/>
          <a:p>
            <a:r>
              <a:rPr lang="en-US" dirty="0"/>
              <a:t>The problem: being judgmental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Matthew 7:1-6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707AA-7D4E-4CA2-9188-6FD94F579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US" dirty="0"/>
              <a:t>We’re ALL judgmental to a certain degree.</a:t>
            </a:r>
          </a:p>
          <a:p>
            <a:r>
              <a:rPr lang="en-US" dirty="0"/>
              <a:t>When our heart is not right we can find the smallest “speck” of a problem in others.</a:t>
            </a:r>
          </a:p>
          <a:p>
            <a:r>
              <a:rPr lang="en-US" dirty="0"/>
              <a:t>We can also be blind to the “logs” in our own lives.</a:t>
            </a:r>
          </a:p>
        </p:txBody>
      </p:sp>
    </p:spTree>
    <p:extLst>
      <p:ext uri="{BB962C8B-B14F-4D97-AF65-F5344CB8AC3E}">
        <p14:creationId xmlns:p14="http://schemas.microsoft.com/office/powerpoint/2010/main" val="428789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2854-1F61-4FD1-BE4A-B758A8EE9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5915"/>
            <a:ext cx="8229600" cy="1143000"/>
          </a:xfrm>
        </p:spPr>
        <p:txBody>
          <a:bodyPr/>
          <a:lstStyle/>
          <a:p>
            <a:r>
              <a:rPr lang="en-US" dirty="0"/>
              <a:t>Judgment examples:</a:t>
            </a:r>
            <a:br>
              <a:rPr lang="en-US" dirty="0"/>
            </a:br>
            <a:r>
              <a:rPr lang="en-US" dirty="0"/>
              <a:t>beliefs/practices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CA1A0-BAE1-4156-AA6D-B669BA6F1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One brother “judges” one day above another… another “judges” everyday alike. </a:t>
            </a:r>
            <a:r>
              <a:rPr lang="en-US" dirty="0">
                <a:solidFill>
                  <a:srgbClr val="A50021"/>
                </a:solidFill>
              </a:rPr>
              <a:t>Rom. 14:5, 10</a:t>
            </a:r>
          </a:p>
          <a:p>
            <a:r>
              <a:rPr lang="en-US" dirty="0"/>
              <a:t>There are a host of other beliefs/ practices not listed in scripture that one will judge as biblically wrong and another acceptable. </a:t>
            </a:r>
            <a:r>
              <a:rPr lang="en-US" b="1" dirty="0"/>
              <a:t>How do we look at these brethren whom we judge as wrong?</a:t>
            </a:r>
            <a:r>
              <a:rPr lang="en-US" dirty="0"/>
              <a:t> </a:t>
            </a:r>
            <a:r>
              <a:rPr lang="en-US" dirty="0">
                <a:solidFill>
                  <a:srgbClr val="A50021"/>
                </a:solidFill>
              </a:rPr>
              <a:t>Jas. 4:11-12</a:t>
            </a:r>
          </a:p>
        </p:txBody>
      </p:sp>
    </p:spTree>
    <p:extLst>
      <p:ext uri="{BB962C8B-B14F-4D97-AF65-F5344CB8AC3E}">
        <p14:creationId xmlns:p14="http://schemas.microsoft.com/office/powerpoint/2010/main" val="290715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74C3A-B6AC-49B5-ADD6-5D7332EE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3B5EF-7570-4A49-88EC-7FE418A0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348880"/>
            <a:ext cx="7056784" cy="37772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i="1" dirty="0"/>
              <a:t>Therefore let us not judge one another anymore, but rather determine (“judge”) this—not to put an obstacle or a stumbling block in a brother’s way.</a:t>
            </a:r>
            <a:r>
              <a:rPr lang="en-US" dirty="0"/>
              <a:t>”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A50021"/>
                </a:solidFill>
              </a:rPr>
              <a:t>Romans 14:13</a:t>
            </a:r>
          </a:p>
        </p:txBody>
      </p:sp>
    </p:spTree>
    <p:extLst>
      <p:ext uri="{BB962C8B-B14F-4D97-AF65-F5344CB8AC3E}">
        <p14:creationId xmlns:p14="http://schemas.microsoft.com/office/powerpoint/2010/main" val="328176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74C3A-B6AC-49B5-ADD6-5D7332EE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3B5EF-7570-4A49-88EC-7FE418A0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348880"/>
            <a:ext cx="7056784" cy="377728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So then </a:t>
            </a:r>
            <a:r>
              <a:rPr lang="en-US" b="1" i="1" dirty="0"/>
              <a:t>we pursue the things which make for peace </a:t>
            </a:r>
            <a:r>
              <a:rPr lang="en-US" i="1" dirty="0"/>
              <a:t>and the building up of one another.</a:t>
            </a:r>
            <a:r>
              <a:rPr lang="en-US" dirty="0"/>
              <a:t>”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A50021"/>
                </a:solidFill>
              </a:rPr>
              <a:t>Romans 14:19</a:t>
            </a:r>
          </a:p>
        </p:txBody>
      </p:sp>
    </p:spTree>
    <p:extLst>
      <p:ext uri="{BB962C8B-B14F-4D97-AF65-F5344CB8AC3E}">
        <p14:creationId xmlns:p14="http://schemas.microsoft.com/office/powerpoint/2010/main" val="205487121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7172</TotalTime>
  <Words>263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Diseño predeterminado</vt:lpstr>
      <vt:lpstr>Watch your heart toward your brethren</vt:lpstr>
      <vt:lpstr>Everyday “Judgments”</vt:lpstr>
      <vt:lpstr>A Big Problem Among “Brethren”</vt:lpstr>
      <vt:lpstr>The problem: being judgmental Matthew 7:1-6</vt:lpstr>
      <vt:lpstr>Judgment examples: beliefs/practices</vt:lpstr>
      <vt:lpstr>Judge This</vt:lpstr>
      <vt:lpstr>Judge This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Mitch Davis</cp:lastModifiedBy>
  <cp:revision>777</cp:revision>
  <dcterms:created xsi:type="dcterms:W3CDTF">2010-05-23T14:28:12Z</dcterms:created>
  <dcterms:modified xsi:type="dcterms:W3CDTF">2018-08-19T02:52:44Z</dcterms:modified>
</cp:coreProperties>
</file>