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7" r:id="rId4"/>
    <p:sldId id="258" r:id="rId5"/>
    <p:sldId id="268" r:id="rId6"/>
    <p:sldId id="271" r:id="rId7"/>
    <p:sldId id="264" r:id="rId8"/>
    <p:sldId id="269" r:id="rId9"/>
    <p:sldId id="260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AC485-69B7-4A1A-9A06-5DD3D5F67893}" v="3215" dt="2018-08-14T14:14:41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00" autoAdjust="0"/>
  </p:normalViewPr>
  <p:slideViewPr>
    <p:cSldViewPr snapToGrid="0">
      <p:cViewPr varScale="1">
        <p:scale>
          <a:sx n="101" d="100"/>
          <a:sy n="101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040AC485-69B7-4A1A-9A06-5DD3D5F67893}"/>
    <pc:docChg chg="modMainMaster">
      <pc:chgData name="Mitch Davis" userId="388b89a0e6bb1f2e" providerId="LiveId" clId="{040AC485-69B7-4A1A-9A06-5DD3D5F67893}" dt="2018-08-14T14:14:41.539" v="1"/>
      <pc:docMkLst>
        <pc:docMk/>
      </pc:docMkLst>
      <pc:sldMasterChg chg="modSldLayout">
        <pc:chgData name="Mitch Davis" userId="388b89a0e6bb1f2e" providerId="LiveId" clId="{040AC485-69B7-4A1A-9A06-5DD3D5F67893}" dt="2018-08-14T14:14:41.539" v="1"/>
        <pc:sldMasterMkLst>
          <pc:docMk/>
          <pc:sldMasterMk cId="3537555444" sldId="2147483648"/>
        </pc:sldMasterMkLst>
        <pc:sldLayoutChg chg="setBg">
          <pc:chgData name="Mitch Davis" userId="388b89a0e6bb1f2e" providerId="LiveId" clId="{040AC485-69B7-4A1A-9A06-5DD3D5F67893}" dt="2018-08-14T14:14:41.539" v="1"/>
          <pc:sldLayoutMkLst>
            <pc:docMk/>
            <pc:sldMasterMk cId="3537555444" sldId="2147483648"/>
            <pc:sldLayoutMk cId="342817504" sldId="2147483649"/>
          </pc:sldLayoutMkLst>
        </pc:sldLayoutChg>
      </pc:sldMasterChg>
    </pc:docChg>
  </pc:docChgLst>
  <pc:docChgLst>
    <pc:chgData name="Mitch Davis" userId="388b89a0e6bb1f2e" providerId="LiveId" clId="{5A041D99-7677-423D-9E9C-CA118840A226}"/>
    <pc:docChg chg="undo custSel addSld delSld modSld sldOrd modMainMaster">
      <pc:chgData name="Mitch Davis" userId="388b89a0e6bb1f2e" providerId="LiveId" clId="{5A041D99-7677-423D-9E9C-CA118840A226}" dt="2018-08-12T12:53:35.069" v="3209" actId="20577"/>
      <pc:docMkLst>
        <pc:docMk/>
      </pc:docMkLst>
      <pc:sldChg chg="modSp">
        <pc:chgData name="Mitch Davis" userId="388b89a0e6bb1f2e" providerId="LiveId" clId="{5A041D99-7677-423D-9E9C-CA118840A226}" dt="2018-08-11T20:23:21.902" v="9" actId="20577"/>
        <pc:sldMkLst>
          <pc:docMk/>
          <pc:sldMk cId="2611953359" sldId="258"/>
        </pc:sldMkLst>
        <pc:spChg chg="mod">
          <ac:chgData name="Mitch Davis" userId="388b89a0e6bb1f2e" providerId="LiveId" clId="{5A041D99-7677-423D-9E9C-CA118840A226}" dt="2018-08-11T20:23:21.902" v="9" actId="20577"/>
          <ac:spMkLst>
            <pc:docMk/>
            <pc:sldMk cId="2611953359" sldId="258"/>
            <ac:spMk id="4" creationId="{2105073E-99AA-48BC-B485-079E13B26AE1}"/>
          </ac:spMkLst>
        </pc:spChg>
      </pc:sldChg>
      <pc:sldChg chg="modSp">
        <pc:chgData name="Mitch Davis" userId="388b89a0e6bb1f2e" providerId="LiveId" clId="{5A041D99-7677-423D-9E9C-CA118840A226}" dt="2018-08-11T20:23:36.407" v="35" actId="20577"/>
        <pc:sldMkLst>
          <pc:docMk/>
          <pc:sldMk cId="2936353545" sldId="260"/>
        </pc:sldMkLst>
        <pc:spChg chg="mod">
          <ac:chgData name="Mitch Davis" userId="388b89a0e6bb1f2e" providerId="LiveId" clId="{5A041D99-7677-423D-9E9C-CA118840A226}" dt="2018-08-11T20:23:36.407" v="35" actId="20577"/>
          <ac:spMkLst>
            <pc:docMk/>
            <pc:sldMk cId="2936353545" sldId="260"/>
            <ac:spMk id="2" creationId="{582D50C5-FB84-4EED-BC4C-3705BEA989E3}"/>
          </ac:spMkLst>
        </pc:spChg>
      </pc:sldChg>
      <pc:sldChg chg="modSp">
        <pc:chgData name="Mitch Davis" userId="388b89a0e6bb1f2e" providerId="LiveId" clId="{5A041D99-7677-423D-9E9C-CA118840A226}" dt="2018-08-11T20:23:28.974" v="24" actId="20577"/>
        <pc:sldMkLst>
          <pc:docMk/>
          <pc:sldMk cId="418837070" sldId="264"/>
        </pc:sldMkLst>
        <pc:spChg chg="mod">
          <ac:chgData name="Mitch Davis" userId="388b89a0e6bb1f2e" providerId="LiveId" clId="{5A041D99-7677-423D-9E9C-CA118840A226}" dt="2018-08-11T20:23:28.974" v="24" actId="20577"/>
          <ac:spMkLst>
            <pc:docMk/>
            <pc:sldMk cId="418837070" sldId="264"/>
            <ac:spMk id="4" creationId="{2105073E-99AA-48BC-B485-079E13B26AE1}"/>
          </ac:spMkLst>
        </pc:spChg>
      </pc:sldChg>
      <pc:sldChg chg="modSp add">
        <pc:chgData name="Mitch Davis" userId="388b89a0e6bb1f2e" providerId="LiveId" clId="{5A041D99-7677-423D-9E9C-CA118840A226}" dt="2018-08-12T12:39:25.804" v="3036" actId="20577"/>
        <pc:sldMkLst>
          <pc:docMk/>
          <pc:sldMk cId="1174930097" sldId="267"/>
        </pc:sldMkLst>
        <pc:spChg chg="mod">
          <ac:chgData name="Mitch Davis" userId="388b89a0e6bb1f2e" providerId="LiveId" clId="{5A041D99-7677-423D-9E9C-CA118840A226}" dt="2018-08-11T23:00:47.145" v="84" actId="20577"/>
          <ac:spMkLst>
            <pc:docMk/>
            <pc:sldMk cId="1174930097" sldId="267"/>
            <ac:spMk id="2" creationId="{4EBFAD01-DCE1-4D05-9BC6-739E983C2643}"/>
          </ac:spMkLst>
        </pc:spChg>
        <pc:spChg chg="mod">
          <ac:chgData name="Mitch Davis" userId="388b89a0e6bb1f2e" providerId="LiveId" clId="{5A041D99-7677-423D-9E9C-CA118840A226}" dt="2018-08-12T12:39:25.804" v="3036" actId="20577"/>
          <ac:spMkLst>
            <pc:docMk/>
            <pc:sldMk cId="1174930097" sldId="267"/>
            <ac:spMk id="3" creationId="{5099AD32-A7E3-4382-B3A7-012231D5840E}"/>
          </ac:spMkLst>
        </pc:spChg>
      </pc:sldChg>
      <pc:sldChg chg="addSp delSp modSp add">
        <pc:chgData name="Mitch Davis" userId="388b89a0e6bb1f2e" providerId="LiveId" clId="{5A041D99-7677-423D-9E9C-CA118840A226}" dt="2018-08-12T12:46:35.372" v="3067" actId="208"/>
        <pc:sldMkLst>
          <pc:docMk/>
          <pc:sldMk cId="1663512723" sldId="268"/>
        </pc:sldMkLst>
        <pc:spChg chg="mod">
          <ac:chgData name="Mitch Davis" userId="388b89a0e6bb1f2e" providerId="LiveId" clId="{5A041D99-7677-423D-9E9C-CA118840A226}" dt="2018-08-11T23:47:23.162" v="1093" actId="20577"/>
          <ac:spMkLst>
            <pc:docMk/>
            <pc:sldMk cId="1663512723" sldId="268"/>
            <ac:spMk id="2" creationId="{4EBFAD01-DCE1-4D05-9BC6-739E983C2643}"/>
          </ac:spMkLst>
        </pc:spChg>
        <pc:spChg chg="del mod">
          <ac:chgData name="Mitch Davis" userId="388b89a0e6bb1f2e" providerId="LiveId" clId="{5A041D99-7677-423D-9E9C-CA118840A226}" dt="2018-08-11T23:37:58.412" v="347"/>
          <ac:spMkLst>
            <pc:docMk/>
            <pc:sldMk cId="1663512723" sldId="268"/>
            <ac:spMk id="3" creationId="{5099AD32-A7E3-4382-B3A7-012231D5840E}"/>
          </ac:spMkLst>
        </pc:spChg>
        <pc:spChg chg="add mod">
          <ac:chgData name="Mitch Davis" userId="388b89a0e6bb1f2e" providerId="LiveId" clId="{5A041D99-7677-423D-9E9C-CA118840A226}" dt="2018-08-12T12:46:14.157" v="3065" actId="207"/>
          <ac:spMkLst>
            <pc:docMk/>
            <pc:sldMk cId="1663512723" sldId="268"/>
            <ac:spMk id="4" creationId="{A5041ED9-62C2-4289-8045-EB53B0D1B27F}"/>
          </ac:spMkLst>
        </pc:spChg>
        <pc:spChg chg="add mod">
          <ac:chgData name="Mitch Davis" userId="388b89a0e6bb1f2e" providerId="LiveId" clId="{5A041D99-7677-423D-9E9C-CA118840A226}" dt="2018-08-12T12:46:09.734" v="3064" actId="207"/>
          <ac:spMkLst>
            <pc:docMk/>
            <pc:sldMk cId="1663512723" sldId="268"/>
            <ac:spMk id="5" creationId="{B6B956BF-9F11-4257-BFD1-C9022F6F1238}"/>
          </ac:spMkLst>
        </pc:spChg>
        <pc:picChg chg="add mod">
          <ac:chgData name="Mitch Davis" userId="388b89a0e6bb1f2e" providerId="LiveId" clId="{5A041D99-7677-423D-9E9C-CA118840A226}" dt="2018-08-12T12:45:17.037" v="3063" actId="14100"/>
          <ac:picMkLst>
            <pc:docMk/>
            <pc:sldMk cId="1663512723" sldId="268"/>
            <ac:picMk id="20" creationId="{A988A109-00D3-4361-8029-2916011DD632}"/>
          </ac:picMkLst>
        </pc:picChg>
        <pc:cxnChg chg="add mod">
          <ac:chgData name="Mitch Davis" userId="388b89a0e6bb1f2e" providerId="LiveId" clId="{5A041D99-7677-423D-9E9C-CA118840A226}" dt="2018-08-11T23:45:54.386" v="1089" actId="208"/>
          <ac:cxnSpMkLst>
            <pc:docMk/>
            <pc:sldMk cId="1663512723" sldId="268"/>
            <ac:cxnSpMk id="7" creationId="{AFF9AB1E-EDEA-4457-B8F9-D97926CCA1EA}"/>
          </ac:cxnSpMkLst>
        </pc:cxnChg>
        <pc:cxnChg chg="add mod">
          <ac:chgData name="Mitch Davis" userId="388b89a0e6bb1f2e" providerId="LiveId" clId="{5A041D99-7677-423D-9E9C-CA118840A226}" dt="2018-08-11T23:49:53.286" v="1231" actId="14100"/>
          <ac:cxnSpMkLst>
            <pc:docMk/>
            <pc:sldMk cId="1663512723" sldId="268"/>
            <ac:cxnSpMk id="9" creationId="{2DBDC281-6673-424F-9B4C-8CB7E73A1149}"/>
          </ac:cxnSpMkLst>
        </pc:cxnChg>
        <pc:cxnChg chg="add mod">
          <ac:chgData name="Mitch Davis" userId="388b89a0e6bb1f2e" providerId="LiveId" clId="{5A041D99-7677-423D-9E9C-CA118840A226}" dt="2018-08-11T23:49:31.095" v="1230" actId="1076"/>
          <ac:cxnSpMkLst>
            <pc:docMk/>
            <pc:sldMk cId="1663512723" sldId="268"/>
            <ac:cxnSpMk id="10" creationId="{FF3F86D1-C748-4D6E-951A-9DA7E221F0CF}"/>
          </ac:cxnSpMkLst>
        </pc:cxnChg>
        <pc:cxnChg chg="add mod">
          <ac:chgData name="Mitch Davis" userId="388b89a0e6bb1f2e" providerId="LiveId" clId="{5A041D99-7677-423D-9E9C-CA118840A226}" dt="2018-08-11T23:50:06.582" v="1234" actId="14100"/>
          <ac:cxnSpMkLst>
            <pc:docMk/>
            <pc:sldMk cId="1663512723" sldId="268"/>
            <ac:cxnSpMk id="12" creationId="{1DAEC21F-B125-4C0C-9FAB-DEB036FE14C8}"/>
          </ac:cxnSpMkLst>
        </pc:cxnChg>
        <pc:cxnChg chg="add mod">
          <ac:chgData name="Mitch Davis" userId="388b89a0e6bb1f2e" providerId="LiveId" clId="{5A041D99-7677-423D-9E9C-CA118840A226}" dt="2018-08-12T12:42:35.852" v="3046" actId="208"/>
          <ac:cxnSpMkLst>
            <pc:docMk/>
            <pc:sldMk cId="1663512723" sldId="268"/>
            <ac:cxnSpMk id="14" creationId="{0E336B98-EF93-456F-8B25-6855B7FDD718}"/>
          </ac:cxnSpMkLst>
        </pc:cxnChg>
        <pc:cxnChg chg="add mod">
          <ac:chgData name="Mitch Davis" userId="388b89a0e6bb1f2e" providerId="LiveId" clId="{5A041D99-7677-423D-9E9C-CA118840A226}" dt="2018-08-11T23:52:26.740" v="1240" actId="14100"/>
          <ac:cxnSpMkLst>
            <pc:docMk/>
            <pc:sldMk cId="1663512723" sldId="268"/>
            <ac:cxnSpMk id="16" creationId="{9647DC29-E363-4914-A854-152B9FA98DAF}"/>
          </ac:cxnSpMkLst>
        </pc:cxnChg>
        <pc:cxnChg chg="add mod">
          <ac:chgData name="Mitch Davis" userId="388b89a0e6bb1f2e" providerId="LiveId" clId="{5A041D99-7677-423D-9E9C-CA118840A226}" dt="2018-08-11T23:53:24.733" v="1243" actId="14100"/>
          <ac:cxnSpMkLst>
            <pc:docMk/>
            <pc:sldMk cId="1663512723" sldId="268"/>
            <ac:cxnSpMk id="18" creationId="{DF4E45E6-800A-4E7E-8256-A8C531DDEB3F}"/>
          </ac:cxnSpMkLst>
        </pc:cxnChg>
        <pc:cxnChg chg="add mod">
          <ac:chgData name="Mitch Davis" userId="388b89a0e6bb1f2e" providerId="LiveId" clId="{5A041D99-7677-423D-9E9C-CA118840A226}" dt="2018-08-12T12:46:35.372" v="3067" actId="208"/>
          <ac:cxnSpMkLst>
            <pc:docMk/>
            <pc:sldMk cId="1663512723" sldId="268"/>
            <ac:cxnSpMk id="22" creationId="{2FA9C75D-F37C-450C-94A5-82E5996C4A29}"/>
          </ac:cxnSpMkLst>
        </pc:cxnChg>
      </pc:sldChg>
      <pc:sldChg chg="modSp add">
        <pc:chgData name="Mitch Davis" userId="388b89a0e6bb1f2e" providerId="LiveId" clId="{5A041D99-7677-423D-9E9C-CA118840A226}" dt="2018-08-12T12:53:35.069" v="3209" actId="20577"/>
        <pc:sldMkLst>
          <pc:docMk/>
          <pc:sldMk cId="3363840320" sldId="269"/>
        </pc:sldMkLst>
        <pc:spChg chg="mod">
          <ac:chgData name="Mitch Davis" userId="388b89a0e6bb1f2e" providerId="LiveId" clId="{5A041D99-7677-423D-9E9C-CA118840A226}" dt="2018-08-12T12:52:39.107" v="3183" actId="20577"/>
          <ac:spMkLst>
            <pc:docMk/>
            <pc:sldMk cId="3363840320" sldId="269"/>
            <ac:spMk id="2" creationId="{4EBFAD01-DCE1-4D05-9BC6-739E983C2643}"/>
          </ac:spMkLst>
        </pc:spChg>
        <pc:spChg chg="mod">
          <ac:chgData name="Mitch Davis" userId="388b89a0e6bb1f2e" providerId="LiveId" clId="{5A041D99-7677-423D-9E9C-CA118840A226}" dt="2018-08-12T12:53:35.069" v="3209" actId="20577"/>
          <ac:spMkLst>
            <pc:docMk/>
            <pc:sldMk cId="3363840320" sldId="269"/>
            <ac:spMk id="3" creationId="{5099AD32-A7E3-4382-B3A7-012231D5840E}"/>
          </ac:spMkLst>
        </pc:spChg>
      </pc:sldChg>
      <pc:sldChg chg="modSp add">
        <pc:chgData name="Mitch Davis" userId="388b89a0e6bb1f2e" providerId="LiveId" clId="{5A041D99-7677-423D-9E9C-CA118840A226}" dt="2018-08-12T01:41:02.485" v="3018" actId="27636"/>
        <pc:sldMkLst>
          <pc:docMk/>
          <pc:sldMk cId="3821096880" sldId="270"/>
        </pc:sldMkLst>
        <pc:spChg chg="mod">
          <ac:chgData name="Mitch Davis" userId="388b89a0e6bb1f2e" providerId="LiveId" clId="{5A041D99-7677-423D-9E9C-CA118840A226}" dt="2018-08-12T01:27:48.487" v="2438" actId="20577"/>
          <ac:spMkLst>
            <pc:docMk/>
            <pc:sldMk cId="3821096880" sldId="270"/>
            <ac:spMk id="2" creationId="{4EBFAD01-DCE1-4D05-9BC6-739E983C2643}"/>
          </ac:spMkLst>
        </pc:spChg>
        <pc:spChg chg="mod">
          <ac:chgData name="Mitch Davis" userId="388b89a0e6bb1f2e" providerId="LiveId" clId="{5A041D99-7677-423D-9E9C-CA118840A226}" dt="2018-08-12T01:41:02.485" v="3018" actId="27636"/>
          <ac:spMkLst>
            <pc:docMk/>
            <pc:sldMk cId="3821096880" sldId="270"/>
            <ac:spMk id="3" creationId="{5099AD32-A7E3-4382-B3A7-012231D5840E}"/>
          </ac:spMkLst>
        </pc:spChg>
      </pc:sldChg>
      <pc:sldChg chg="modSp add ord">
        <pc:chgData name="Mitch Davis" userId="388b89a0e6bb1f2e" providerId="LiveId" clId="{5A041D99-7677-423D-9E9C-CA118840A226}" dt="2018-08-12T12:52:11.720" v="3165" actId="1076"/>
        <pc:sldMkLst>
          <pc:docMk/>
          <pc:sldMk cId="2575173271" sldId="271"/>
        </pc:sldMkLst>
        <pc:spChg chg="mod">
          <ac:chgData name="Mitch Davis" userId="388b89a0e6bb1f2e" providerId="LiveId" clId="{5A041D99-7677-423D-9E9C-CA118840A226}" dt="2018-08-12T12:51:58.527" v="3164" actId="20577"/>
          <ac:spMkLst>
            <pc:docMk/>
            <pc:sldMk cId="2575173271" sldId="271"/>
            <ac:spMk id="2" creationId="{EC756A21-6582-454A-8FF1-D39FAFC0DF93}"/>
          </ac:spMkLst>
        </pc:spChg>
        <pc:spChg chg="mod">
          <ac:chgData name="Mitch Davis" userId="388b89a0e6bb1f2e" providerId="LiveId" clId="{5A041D99-7677-423D-9E9C-CA118840A226}" dt="2018-08-12T12:52:11.720" v="3165" actId="1076"/>
          <ac:spMkLst>
            <pc:docMk/>
            <pc:sldMk cId="2575173271" sldId="271"/>
            <ac:spMk id="3" creationId="{B86ED2A1-A297-428F-9114-BDEB4E1D5DF3}"/>
          </ac:spMkLst>
        </pc:spChg>
      </pc:sldChg>
      <pc:sldMasterChg chg="modSldLayout">
        <pc:chgData name="Mitch Davis" userId="388b89a0e6bb1f2e" providerId="LiveId" clId="{5A041D99-7677-423D-9E9C-CA118840A226}" dt="2018-08-12T00:01:07.343" v="1601" actId="12"/>
        <pc:sldMasterMkLst>
          <pc:docMk/>
          <pc:sldMasterMk cId="3537555444" sldId="2147483648"/>
        </pc:sldMasterMkLst>
        <pc:sldLayoutChg chg="modSp">
          <pc:chgData name="Mitch Davis" userId="388b89a0e6bb1f2e" providerId="LiveId" clId="{5A041D99-7677-423D-9E9C-CA118840A226}" dt="2018-08-12T00:01:07.343" v="1601" actId="12"/>
          <pc:sldLayoutMkLst>
            <pc:docMk/>
            <pc:sldMasterMk cId="3537555444" sldId="2147483648"/>
            <pc:sldLayoutMk cId="915238616" sldId="2147483650"/>
          </pc:sldLayoutMkLst>
          <pc:spChg chg="mod">
            <ac:chgData name="Mitch Davis" userId="388b89a0e6bb1f2e" providerId="LiveId" clId="{5A041D99-7677-423D-9E9C-CA118840A226}" dt="2018-08-12T00:01:07.343" v="1601" actId="12"/>
            <ac:spMkLst>
              <pc:docMk/>
              <pc:sldMasterMk cId="3537555444" sldId="2147483648"/>
              <pc:sldLayoutMk cId="915238616" sldId="2147483650"/>
              <ac:spMk id="3" creationId="{456D5F0C-023B-47FD-BB75-BD909EFB1117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B81DF-7787-44CE-9786-8F14DCB9FB1F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EDD4C-B86A-4DEF-A38A-1A68475E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4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FYI – some denominational churches use “pastor” as one of several shepherds in their church.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EDD4C-B86A-4DEF-A38A-1A68475E0A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C856-76A0-44ED-91D3-025F85E8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43401-CC43-41C0-942C-49CDF386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3524F-0B1E-4802-AA87-C341295F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17E2-6365-4D80-9152-4B79AC2FD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A8604-BD94-4EC4-A14E-9EBD6B4F6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44772-1305-419F-BF00-4CEAE36C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86787-23E8-444D-9847-CE8AE492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B1593-298F-4E2D-B97B-8E5799B2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8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6F0E3-F14F-48B7-B7D1-2B31EE681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53073-ED8B-4215-82B6-B02610B8B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7CFE3-1ECA-4CE3-AC50-58B5F34C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6092-23CE-472F-A75A-C637EDFC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60A3D-540D-4CB7-A52D-B1FA3EB1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60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6237-CBB7-4CAD-957E-CC7290642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C6279-B74C-4160-B945-58736C1BA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DD558-2A56-4A4C-90D7-DBCA2D83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3D491-2303-4853-91C7-DAF10B03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3C55C-BE97-417B-9A4E-21F719BB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4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3F27-220D-4741-B7D7-5232FA2A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CB9A7-B4EF-43BC-A20D-D4C89279F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4892A-1E9F-4479-9548-CCC00E4A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0226-5A22-42B9-90C4-33497055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7D69E-69CD-46C9-99B4-3E9B236B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52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D0A7B-2D43-4BFB-ABB5-EA2D3B4D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490-41F0-4A87-9D98-8EC2645F6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1D3BE-BFE4-4C85-B2A5-1680AF42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B7B43-9529-473F-A914-7BA500A4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35CC7-333C-4707-8F9D-3997473F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41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32DD-ADC4-45DD-ACC5-C6C2687F2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5F68D-C77C-4A44-9C6F-D1F695E22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C62F7-07F7-4607-9300-072EEE3E6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F473F-C110-4A27-9958-E77E8387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B76C9-448A-4565-8E66-D4148870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1FB31-6207-4224-BBFF-3A1EC383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2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8E458-AB7A-4E96-AAFE-378EBAD0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EA302-283D-4779-BFAC-514FC823D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DC9DD-3BC6-4909-A562-2CBD5D473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C8362-7634-4BBF-873B-67E3D23FA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F43392-E510-4BCC-97E9-6564BFADD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B8C4B0-4F3B-46A4-BEC9-2C756766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8AB4AA-C775-48F2-803A-FA294737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A575D4-DD0D-4913-B93F-CBFDAAB2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16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05818-CF3B-4B70-9E2C-F17E4130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16C1B-3827-40CA-AF44-1DEE1FA32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89D26-0E59-4657-8C23-E59960BD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99EB3-B14B-42AC-A819-C07B957B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81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8C1E1C-5305-4073-B8DF-90182847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A221D-C46F-4130-B055-01B945CC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1892C-652C-408D-9D1A-18AE0108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08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2A1D0-6AA9-4F90-A6E1-3E84F495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B9A3E-13F1-4FBE-9404-A3C9CDB86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1C3A4-43B7-482D-B46C-200B76D1E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5F270-2DEC-44D0-9D5C-497BD9DE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57317-DC60-4ECF-9A9C-86DFB7DF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56177-FF09-4309-8ED3-C2CB8378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30DF-2991-481B-9669-9A47CA1F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D5F0C-023B-47FD-BB75-BD909EFB1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 marL="1371600" indent="-4572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07124-F62E-459E-B042-B8492D18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7261B-11BD-4E41-8D06-A8D596E43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8968C-B7CA-4075-BB47-DD4FB762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38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2FCEC-449E-4387-A83D-1D49B7CC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C49334-1FEA-49CA-A17C-F0EAE8464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1FD3B-FAC5-4A8B-A50A-510B08755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E4B2-1F6F-4771-B7E4-8072DC48D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FB2EC-805A-44B1-826A-188F75D8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A9884-B3BC-46DE-9C45-714954BC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69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2E39-8D6B-4EFF-81BD-1D0CEF426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15FBA-9271-44BA-A2B5-8A33A8889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07702-4C61-42F9-B06E-068296D62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7363A-D763-4CFA-A900-02D7A9A3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3897F-E99E-48EC-B9D0-E781236C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4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168F3F-D923-427B-9B7F-61656CA42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819D7-7126-4921-9CAB-15F8BBD1E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A3C6C-DFE1-42CA-AEB7-2F572F46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A1D2-80D7-4335-B167-DB4B60BA7FA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686ED-6CD7-4A42-85F0-8FB74D98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1196A-056C-440D-A14A-39E8EAFF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8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02C1D-487A-4546-855A-1E0C99A4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445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24A22-F82A-44B9-91EE-BA11623BB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56519-4135-453C-859A-817AAD83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C54B1-018C-4096-BE71-E8449FE7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2FE1-0290-4849-A4BF-296DAA71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1B90D-BF45-4424-AECA-9E885A704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1B4B9-10FF-43B5-981A-0FA544EC8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F57E6-DF4E-4EB6-8987-E7104C60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2B4A9-F36E-4710-A54B-59D4C9B77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23188-5BF8-4715-A1FD-EB056365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8966D-E724-4295-9A3B-61F8C6FE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7A967-4A29-49D1-843B-18D11D7CD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EC67D-A7EA-4FB4-A2F0-88DC92439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0323A-B967-4CD0-844F-CF6911773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E4190F-9618-42C6-B621-281C2CD9F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09EE55-A01A-4E97-85C2-7AFE75FB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45C3D8-7628-48F3-BDFE-B08EDF9D5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DE8E9-4AB3-4368-A05E-0CAAC97B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8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586CE-6163-46CF-B840-2D633F16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AAF76-B7C5-4DA2-B118-A27244B1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58DC0-A09B-4643-A8ED-373C2536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D6715-82A4-45B3-954C-1F677BD9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0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825E2-05B7-4F0C-99CB-554C16D1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FEEBD-350A-4C93-A274-5E7744B3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AA54B-CC7B-4F07-8EAC-E0A366DB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7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B9F90-6228-4902-AD14-B8883BA7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E8939-6BBC-4F9A-B052-C7BA99D55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8347E-8DD2-430F-93B5-F528CCA14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5A4DF-7D13-4741-AB46-74BE9820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F4648-D830-4F93-850C-BE330970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6F3E5-5F59-492A-AD47-5249C327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0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0FED-0F9E-409F-A04D-4283C150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D872B-61F1-41B7-90DA-C93CD64A4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BA266-A8F0-4138-8FF6-9B2BAEF56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724AD-5D25-47F1-97D4-8519126C7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28B5-A5EC-49D5-BF0B-EDB2A4A3DA7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694D9-C856-4BE1-B74E-1F657B4E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C08A5-5989-4D90-B995-39F687C6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9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A7690-8E3D-48BA-9FF1-BFD0AB5B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A1A26-2A64-487B-8660-DC982D797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8254D-5234-4518-AAED-F5FB4CE59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028B5-A5EC-49D5-BF0B-EDB2A4A3DA7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D170C-7443-4FF7-B36E-8C59E4C4B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05E6A-2DAC-40D4-A32D-0FF2FB62F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7942F-F447-4915-A9E7-198D1364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5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79EF18-162C-433F-94C2-FD9D8877E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8D7F3-1C8C-495B-AD45-D648E0F32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12F8C-D951-41F0-B93E-DB1278A15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8A1D2-80D7-4335-B167-DB4B60BA7FA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E7473-D66D-40B6-AF0D-5763D6AAF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C3460-A5AD-40D6-B8E7-3E8156339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4DF5-9761-420E-9B37-D46EB980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4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7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FAD01-DCE1-4D05-9BC6-739E983C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Traditions concerning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9AD32-A7E3-4382-B3A7-012231D58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week: church name, membership, attendance.</a:t>
            </a:r>
          </a:p>
          <a:p>
            <a:r>
              <a:rPr lang="en-US" dirty="0"/>
              <a:t>In similar fashion we look at discerning some of the traditions believed/practiced vs. what the scriptures actually say about… elders, deacons, preachers.</a:t>
            </a:r>
          </a:p>
        </p:txBody>
      </p:sp>
    </p:spTree>
    <p:extLst>
      <p:ext uri="{BB962C8B-B14F-4D97-AF65-F5344CB8AC3E}">
        <p14:creationId xmlns:p14="http://schemas.microsoft.com/office/powerpoint/2010/main" val="117493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5073E-99AA-48BC-B485-079E13B2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ELDERS</a:t>
            </a:r>
          </a:p>
        </p:txBody>
      </p:sp>
    </p:spTree>
    <p:extLst>
      <p:ext uri="{BB962C8B-B14F-4D97-AF65-F5344CB8AC3E}">
        <p14:creationId xmlns:p14="http://schemas.microsoft.com/office/powerpoint/2010/main" val="261195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FAD01-DCE1-4D05-9BC6-739E983C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tabLst>
                <a:tab pos="2513013" algn="ctr"/>
                <a:tab pos="7545388" algn="ctr"/>
              </a:tabLst>
            </a:pPr>
            <a:r>
              <a:rPr lang="en-US" dirty="0"/>
              <a:t>	1 Tim. 3:1ff	Titus 1:6ff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41ED9-62C2-4289-8045-EB53B0D1B2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Above reproach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Husband one wife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Temperate</a:t>
            </a:r>
            <a:r>
              <a:rPr lang="en-US" dirty="0"/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Prudent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Respectable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Hospitable</a:t>
            </a:r>
            <a:r>
              <a:rPr lang="en-US" dirty="0"/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Able to teach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Not addicted to wine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Not pugnacious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Gentle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Peaceable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Free from the love of money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Manages his own house well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Keeping his children under control with all dignity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Not a new convert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Have a good reputation from those outside (the church)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B956BF-9F11-4257-BFD1-C9022F6F12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Above reproach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Husband of one wife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Children who believe (not accused of dissipation or rebellion)</a:t>
            </a:r>
          </a:p>
          <a:p>
            <a:pPr marL="742950" indent="-742950">
              <a:buFont typeface="+mj-lt"/>
              <a:buAutoNum type="arabicPeriod"/>
            </a:pPr>
            <a:r>
              <a:rPr lang="en-US" u="sng" dirty="0"/>
              <a:t>Above reproach as God’s steward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Not self-willed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Not quick tempered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Not addicted to wine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Not pugnacious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Not fond of sordid gain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Hospitable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Loving what is good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Sensible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Just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Devout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Self-controlled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Holding fast the faithful word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F9AB1E-EDEA-4457-B8F9-D97926CCA1EA}"/>
              </a:ext>
            </a:extLst>
          </p:cNvPr>
          <p:cNvCxnSpPr/>
          <p:nvPr/>
        </p:nvCxnSpPr>
        <p:spPr>
          <a:xfrm>
            <a:off x="2957384" y="1927654"/>
            <a:ext cx="3855308" cy="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BDC281-6673-424F-9B4C-8CB7E73A1149}"/>
              </a:ext>
            </a:extLst>
          </p:cNvPr>
          <p:cNvCxnSpPr>
            <a:cxnSpLocks/>
          </p:cNvCxnSpPr>
          <p:nvPr/>
        </p:nvCxnSpPr>
        <p:spPr>
          <a:xfrm flipH="1">
            <a:off x="2957384" y="3781168"/>
            <a:ext cx="3855308" cy="255373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3F86D1-C748-4D6E-951A-9DA7E221F0CF}"/>
              </a:ext>
            </a:extLst>
          </p:cNvPr>
          <p:cNvCxnSpPr/>
          <p:nvPr/>
        </p:nvCxnSpPr>
        <p:spPr>
          <a:xfrm>
            <a:off x="2957384" y="2178908"/>
            <a:ext cx="3855308" cy="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AEC21F-B125-4C0C-9FAB-DEB036FE14C8}"/>
              </a:ext>
            </a:extLst>
          </p:cNvPr>
          <p:cNvCxnSpPr>
            <a:cxnSpLocks/>
          </p:cNvCxnSpPr>
          <p:nvPr/>
        </p:nvCxnSpPr>
        <p:spPr>
          <a:xfrm flipH="1">
            <a:off x="3216876" y="3517557"/>
            <a:ext cx="3595816" cy="263611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336B98-EF93-456F-8B25-6855B7FDD718}"/>
              </a:ext>
            </a:extLst>
          </p:cNvPr>
          <p:cNvCxnSpPr>
            <a:cxnSpLocks/>
          </p:cNvCxnSpPr>
          <p:nvPr/>
        </p:nvCxnSpPr>
        <p:spPr>
          <a:xfrm flipV="1">
            <a:off x="5074508" y="2479589"/>
            <a:ext cx="1738184" cy="2907957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47DC29-E363-4914-A854-152B9FA98DAF}"/>
              </a:ext>
            </a:extLst>
          </p:cNvPr>
          <p:cNvCxnSpPr>
            <a:cxnSpLocks/>
          </p:cNvCxnSpPr>
          <p:nvPr/>
        </p:nvCxnSpPr>
        <p:spPr>
          <a:xfrm flipH="1">
            <a:off x="3711146" y="4044779"/>
            <a:ext cx="3101546" cy="774357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4E45E6-800A-4E7E-8256-A8C531DDEB3F}"/>
              </a:ext>
            </a:extLst>
          </p:cNvPr>
          <p:cNvCxnSpPr>
            <a:cxnSpLocks/>
          </p:cNvCxnSpPr>
          <p:nvPr/>
        </p:nvCxnSpPr>
        <p:spPr>
          <a:xfrm>
            <a:off x="2524897" y="3262184"/>
            <a:ext cx="4287795" cy="1046205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988A109-00D3-4361-8029-2916011DD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07035">
            <a:off x="3367313" y="971425"/>
            <a:ext cx="2652846" cy="3742296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A9C75D-F37C-450C-94A5-82E5996C4A29}"/>
              </a:ext>
            </a:extLst>
          </p:cNvPr>
          <p:cNvCxnSpPr/>
          <p:nvPr/>
        </p:nvCxnSpPr>
        <p:spPr>
          <a:xfrm>
            <a:off x="2698812" y="3517557"/>
            <a:ext cx="4113880" cy="2403849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51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56A21-6582-454A-8FF1-D39FAFC0D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u="sng" dirty="0"/>
              <a:t>Inclusive Qualities</a:t>
            </a:r>
            <a:r>
              <a:rPr lang="en-US" sz="4800" dirty="0"/>
              <a:t>… </a:t>
            </a:r>
            <a:r>
              <a:rPr lang="en-US" sz="4800" b="1" dirty="0"/>
              <a:t>OR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u="sng" dirty="0"/>
              <a:t>Specified Itemized/codified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ED2A1-A297-428F-9114-BDEB4E1D5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08" y="2141537"/>
            <a:ext cx="1100575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itemized/codified list: </a:t>
            </a:r>
          </a:p>
          <a:p>
            <a:pPr lvl="1"/>
            <a:r>
              <a:rPr lang="en-US" dirty="0"/>
              <a:t>The same list to Timothy/Titus… not differences.</a:t>
            </a:r>
          </a:p>
          <a:p>
            <a:pPr lvl="1"/>
            <a:r>
              <a:rPr lang="en-US" dirty="0"/>
              <a:t>Need for stricter qualifying terms, eliminating ambiguity: 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Example: children under control: vs. believing children</a:t>
            </a:r>
          </a:p>
          <a:p>
            <a:r>
              <a:rPr lang="en-US" dirty="0"/>
              <a:t>If mature, godly leaders: </a:t>
            </a:r>
          </a:p>
          <a:p>
            <a:pPr lvl="1"/>
            <a:r>
              <a:rPr lang="en-US" sz="3200" dirty="0"/>
              <a:t>look for qualities (as noted in similar lists) that manifest godly, peaceable, sound LEADERS</a:t>
            </a:r>
          </a:p>
          <a:p>
            <a:pPr lvl="1"/>
            <a:r>
              <a:rPr lang="en-US" sz="3200" dirty="0"/>
              <a:t>Do not get dogmatic over expressions that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could have multiple meanings: “husband of one wife” / “believing children.”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517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5073E-99AA-48BC-B485-079E13B2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DEACONS</a:t>
            </a:r>
          </a:p>
        </p:txBody>
      </p:sp>
    </p:spTree>
    <p:extLst>
      <p:ext uri="{BB962C8B-B14F-4D97-AF65-F5344CB8AC3E}">
        <p14:creationId xmlns:p14="http://schemas.microsoft.com/office/powerpoint/2010/main" val="41883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FAD01-DCE1-4D05-9BC6-739E983C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Deacons (inclusive/code?)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9AD32-A7E3-4382-B3A7-012231D58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3200" b="1" i="1" dirty="0"/>
              <a:t>“Likewise”</a:t>
            </a:r>
            <a:r>
              <a:rPr lang="en-US" sz="3200" dirty="0"/>
              <a:t>: </a:t>
            </a:r>
            <a:r>
              <a:rPr lang="en-US" sz="3200" u="sng" dirty="0"/>
              <a:t>Men</a:t>
            </a:r>
            <a:r>
              <a:rPr lang="en-US" sz="3200" dirty="0"/>
              <a:t> of dignity</a:t>
            </a:r>
          </a:p>
          <a:p>
            <a:r>
              <a:rPr lang="en-US" sz="3200" dirty="0"/>
              <a:t>Not double-tongued</a:t>
            </a:r>
          </a:p>
          <a:p>
            <a:r>
              <a:rPr lang="en-US" sz="3200" dirty="0"/>
              <a:t>Not addicted to much wine or fond of sordid gain, but holding to the mystery of the faith with a clear conscience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FIRST TESTED: then they can serve if they are beyond reproach.</a:t>
            </a:r>
          </a:p>
          <a:p>
            <a:r>
              <a:rPr lang="en-US" sz="3200" i="1" u="sng" dirty="0"/>
              <a:t>Women </a:t>
            </a:r>
            <a:r>
              <a:rPr lang="en-US" sz="3200" i="1" dirty="0"/>
              <a:t>deacons… or wives of deacons (but NOT wives of elders?): </a:t>
            </a:r>
            <a:b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v. 11 (cp. Rom. 16:1)</a:t>
            </a:r>
          </a:p>
        </p:txBody>
      </p:sp>
    </p:spTree>
    <p:extLst>
      <p:ext uri="{BB962C8B-B14F-4D97-AF65-F5344CB8AC3E}">
        <p14:creationId xmlns:p14="http://schemas.microsoft.com/office/powerpoint/2010/main" val="3363840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50C5-FB84-4EED-BC4C-3705BEA98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PREACHERS</a:t>
            </a:r>
          </a:p>
        </p:txBody>
      </p:sp>
    </p:spTree>
    <p:extLst>
      <p:ext uri="{BB962C8B-B14F-4D97-AF65-F5344CB8AC3E}">
        <p14:creationId xmlns:p14="http://schemas.microsoft.com/office/powerpoint/2010/main" val="293635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FAD01-DCE1-4D05-9BC6-739E983C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9AD32-A7E3-4382-B3A7-012231D58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34" y="1825625"/>
            <a:ext cx="1168893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use the term “preacher” to distinguish from “pastor” (as noted in denominations).*</a:t>
            </a:r>
          </a:p>
          <a:p>
            <a:r>
              <a:rPr lang="en-US" dirty="0"/>
              <a:t>We have our </a:t>
            </a:r>
            <a:r>
              <a:rPr lang="en-US" u="sng" dirty="0"/>
              <a:t>traditional practices/expectations</a:t>
            </a:r>
            <a:r>
              <a:rPr lang="en-US" dirty="0"/>
              <a:t> that “</a:t>
            </a:r>
            <a:r>
              <a:rPr lang="en-US" dirty="0" err="1"/>
              <a:t>pastorize</a:t>
            </a:r>
            <a:r>
              <a:rPr lang="en-US" dirty="0"/>
              <a:t>” preachers:</a:t>
            </a:r>
          </a:p>
          <a:p>
            <a:pPr lvl="1"/>
            <a:r>
              <a:rPr lang="en-US" dirty="0"/>
              <a:t>Visiting the sick.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Jas. 5:14</a:t>
            </a:r>
          </a:p>
          <a:p>
            <a:pPr lvl="1"/>
            <a:r>
              <a:rPr lang="en-US" dirty="0"/>
              <a:t>Shepherding from the pulpit. </a:t>
            </a:r>
          </a:p>
          <a:p>
            <a:r>
              <a:rPr lang="en-US" dirty="0"/>
              <a:t>Preachers are ministers of evangelism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(Rom. 15:16) </a:t>
            </a:r>
            <a:r>
              <a:rPr lang="en-US" dirty="0"/>
              <a:t>who also minister the gospel to believers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(1 Thess. 3:1-2).</a:t>
            </a:r>
          </a:p>
        </p:txBody>
      </p:sp>
    </p:spTree>
    <p:extLst>
      <p:ext uri="{BB962C8B-B14F-4D97-AF65-F5344CB8AC3E}">
        <p14:creationId xmlns:p14="http://schemas.microsoft.com/office/powerpoint/2010/main" val="3821096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363</Words>
  <Application>Microsoft Office PowerPoint</Application>
  <PresentationFormat>Widescreen</PresentationFormat>
  <Paragraphs>61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Custom Design</vt:lpstr>
      <vt:lpstr>PowerPoint Presentation</vt:lpstr>
      <vt:lpstr>Traditions concerning the church</vt:lpstr>
      <vt:lpstr>ELDERS</vt:lpstr>
      <vt:lpstr> 1 Tim. 3:1ff Titus 1:6ff</vt:lpstr>
      <vt:lpstr>Inclusive Qualities… OR  Specified Itemized/codified list</vt:lpstr>
      <vt:lpstr>DEACONS</vt:lpstr>
      <vt:lpstr>Deacons (inclusive/code?)</vt:lpstr>
      <vt:lpstr>PREACHERS</vt:lpstr>
      <vt:lpstr>Preachers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101 - Membership and Attedance</dc:title>
  <dc:creator>Mitch Davis</dc:creator>
  <cp:lastModifiedBy>Mitch Davis</cp:lastModifiedBy>
  <cp:revision>1</cp:revision>
  <dcterms:created xsi:type="dcterms:W3CDTF">2018-07-24T22:02:45Z</dcterms:created>
  <dcterms:modified xsi:type="dcterms:W3CDTF">2018-08-14T14:14:50Z</dcterms:modified>
</cp:coreProperties>
</file>