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67" r:id="rId6"/>
    <p:sldId id="258" r:id="rId7"/>
    <p:sldId id="259" r:id="rId8"/>
    <p:sldId id="263" r:id="rId9"/>
    <p:sldId id="264" r:id="rId10"/>
    <p:sldId id="261" r:id="rId11"/>
    <p:sldId id="260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41D99-7677-423D-9E9C-CA118840A226}" v="4961" dt="2018-07-29T05:46:1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5A041D99-7677-423D-9E9C-CA118840A226}"/>
    <pc:docChg chg="undo redo custSel addSld delSld modSld sldOrd modMainMaster">
      <pc:chgData name="Mitch Davis" userId="388b89a0e6bb1f2e" providerId="LiveId" clId="{5A041D99-7677-423D-9E9C-CA118840A226}" dt="2018-07-29T05:46:18.842" v="4956" actId="20577"/>
      <pc:docMkLst>
        <pc:docMk/>
      </pc:docMkLst>
      <pc:sldChg chg="delSp">
        <pc:chgData name="Mitch Davis" userId="388b89a0e6bb1f2e" providerId="LiveId" clId="{5A041D99-7677-423D-9E9C-CA118840A226}" dt="2018-07-24T22:05:07.020" v="26" actId="478"/>
        <pc:sldMkLst>
          <pc:docMk/>
          <pc:sldMk cId="214372282" sldId="256"/>
        </pc:sldMkLst>
        <pc:spChg chg="del">
          <ac:chgData name="Mitch Davis" userId="388b89a0e6bb1f2e" providerId="LiveId" clId="{5A041D99-7677-423D-9E9C-CA118840A226}" dt="2018-07-24T22:05:07.020" v="26" actId="478"/>
          <ac:spMkLst>
            <pc:docMk/>
            <pc:sldMk cId="214372282" sldId="256"/>
            <ac:spMk id="2" creationId="{CD595D0A-D04D-49F1-9637-38C229E2A580}"/>
          </ac:spMkLst>
        </pc:spChg>
        <pc:spChg chg="del">
          <ac:chgData name="Mitch Davis" userId="388b89a0e6bb1f2e" providerId="LiveId" clId="{5A041D99-7677-423D-9E9C-CA118840A226}" dt="2018-07-24T22:05:07.020" v="26" actId="478"/>
          <ac:spMkLst>
            <pc:docMk/>
            <pc:sldMk cId="214372282" sldId="256"/>
            <ac:spMk id="3" creationId="{4D22786F-3913-4153-9361-B38D3AD14186}"/>
          </ac:spMkLst>
        </pc:spChg>
      </pc:sldChg>
      <pc:sldChg chg="modSp add">
        <pc:chgData name="Mitch Davis" userId="388b89a0e6bb1f2e" providerId="LiveId" clId="{5A041D99-7677-423D-9E9C-CA118840A226}" dt="2018-07-29T05:23:52.097" v="4115" actId="20577"/>
        <pc:sldMkLst>
          <pc:docMk/>
          <pc:sldMk cId="617942840" sldId="257"/>
        </pc:sldMkLst>
        <pc:spChg chg="mod">
          <ac:chgData name="Mitch Davis" userId="388b89a0e6bb1f2e" providerId="LiveId" clId="{5A041D99-7677-423D-9E9C-CA118840A226}" dt="2018-07-28T21:05:36.621" v="660" actId="207"/>
          <ac:spMkLst>
            <pc:docMk/>
            <pc:sldMk cId="617942840" sldId="257"/>
            <ac:spMk id="2" creationId="{961EA32D-B4C7-4310-9A1B-2B9AA6D02DFE}"/>
          </ac:spMkLst>
        </pc:spChg>
        <pc:spChg chg="mod">
          <ac:chgData name="Mitch Davis" userId="388b89a0e6bb1f2e" providerId="LiveId" clId="{5A041D99-7677-423D-9E9C-CA118840A226}" dt="2018-07-29T05:23:52.097" v="4115" actId="20577"/>
          <ac:spMkLst>
            <pc:docMk/>
            <pc:sldMk cId="617942840" sldId="257"/>
            <ac:spMk id="3" creationId="{DC766136-A166-4CFD-BEBF-26B33E1E279F}"/>
          </ac:spMkLst>
        </pc:spChg>
      </pc:sldChg>
      <pc:sldChg chg="addSp delSp modSp add">
        <pc:chgData name="Mitch Davis" userId="388b89a0e6bb1f2e" providerId="LiveId" clId="{5A041D99-7677-423D-9E9C-CA118840A226}" dt="2018-07-29T02:18:43.840" v="1715" actId="20577"/>
        <pc:sldMkLst>
          <pc:docMk/>
          <pc:sldMk cId="2611953359" sldId="258"/>
        </pc:sldMkLst>
        <pc:spChg chg="del">
          <ac:chgData name="Mitch Davis" userId="388b89a0e6bb1f2e" providerId="LiveId" clId="{5A041D99-7677-423D-9E9C-CA118840A226}" dt="2018-07-24T22:12:07.179" v="249"/>
          <ac:spMkLst>
            <pc:docMk/>
            <pc:sldMk cId="2611953359" sldId="258"/>
            <ac:spMk id="2" creationId="{16D50D92-1377-4986-BE77-DB10CD982D36}"/>
          </ac:spMkLst>
        </pc:spChg>
        <pc:spChg chg="del">
          <ac:chgData name="Mitch Davis" userId="388b89a0e6bb1f2e" providerId="LiveId" clId="{5A041D99-7677-423D-9E9C-CA118840A226}" dt="2018-07-24T22:12:07.179" v="249"/>
          <ac:spMkLst>
            <pc:docMk/>
            <pc:sldMk cId="2611953359" sldId="258"/>
            <ac:spMk id="3" creationId="{07A232CD-7960-45FF-A9D7-6CD5FAE1E84D}"/>
          </ac:spMkLst>
        </pc:spChg>
        <pc:spChg chg="add mod">
          <ac:chgData name="Mitch Davis" userId="388b89a0e6bb1f2e" providerId="LiveId" clId="{5A041D99-7677-423D-9E9C-CA118840A226}" dt="2018-07-29T02:18:43.840" v="1715" actId="20577"/>
          <ac:spMkLst>
            <pc:docMk/>
            <pc:sldMk cId="2611953359" sldId="258"/>
            <ac:spMk id="4" creationId="{2105073E-99AA-48BC-B485-079E13B26AE1}"/>
          </ac:spMkLst>
        </pc:spChg>
      </pc:sldChg>
      <pc:sldChg chg="modSp add">
        <pc:chgData name="Mitch Davis" userId="388b89a0e6bb1f2e" providerId="LiveId" clId="{5A041D99-7677-423D-9E9C-CA118840A226}" dt="2018-07-29T05:26:12.326" v="4137" actId="20577"/>
        <pc:sldMkLst>
          <pc:docMk/>
          <pc:sldMk cId="1200876411" sldId="259"/>
        </pc:sldMkLst>
        <pc:spChg chg="mod">
          <ac:chgData name="Mitch Davis" userId="388b89a0e6bb1f2e" providerId="LiveId" clId="{5A041D99-7677-423D-9E9C-CA118840A226}" dt="2018-07-29T05:25:49.851" v="4129" actId="20577"/>
          <ac:spMkLst>
            <pc:docMk/>
            <pc:sldMk cId="1200876411" sldId="259"/>
            <ac:spMk id="2" creationId="{AF99BE27-3128-4F67-807F-C96642C44814}"/>
          </ac:spMkLst>
        </pc:spChg>
        <pc:spChg chg="mod">
          <ac:chgData name="Mitch Davis" userId="388b89a0e6bb1f2e" providerId="LiveId" clId="{5A041D99-7677-423D-9E9C-CA118840A226}" dt="2018-07-29T05:26:12.326" v="4137" actId="20577"/>
          <ac:spMkLst>
            <pc:docMk/>
            <pc:sldMk cId="1200876411" sldId="259"/>
            <ac:spMk id="3" creationId="{A8E48576-C921-4CE6-A0B3-282E3C309070}"/>
          </ac:spMkLst>
        </pc:spChg>
      </pc:sldChg>
      <pc:sldChg chg="modSp add ord">
        <pc:chgData name="Mitch Davis" userId="388b89a0e6bb1f2e" providerId="LiveId" clId="{5A041D99-7677-423D-9E9C-CA118840A226}" dt="2018-07-24T22:12:29.445" v="291"/>
        <pc:sldMkLst>
          <pc:docMk/>
          <pc:sldMk cId="2936353545" sldId="260"/>
        </pc:sldMkLst>
        <pc:spChg chg="mod">
          <ac:chgData name="Mitch Davis" userId="388b89a0e6bb1f2e" providerId="LiveId" clId="{5A041D99-7677-423D-9E9C-CA118840A226}" dt="2018-07-24T22:12:26.053" v="290" actId="20577"/>
          <ac:spMkLst>
            <pc:docMk/>
            <pc:sldMk cId="2936353545" sldId="260"/>
            <ac:spMk id="2" creationId="{582D50C5-FB84-4EED-BC4C-3705BEA989E3}"/>
          </ac:spMkLst>
        </pc:spChg>
      </pc:sldChg>
      <pc:sldChg chg="modSp add ord">
        <pc:chgData name="Mitch Davis" userId="388b89a0e6bb1f2e" providerId="LiveId" clId="{5A041D99-7677-423D-9E9C-CA118840A226}" dt="2018-07-29T05:36:41.932" v="4659" actId="27636"/>
        <pc:sldMkLst>
          <pc:docMk/>
          <pc:sldMk cId="531659099" sldId="261"/>
        </pc:sldMkLst>
        <pc:spChg chg="mod">
          <ac:chgData name="Mitch Davis" userId="388b89a0e6bb1f2e" providerId="LiveId" clId="{5A041D99-7677-423D-9E9C-CA118840A226}" dt="2018-07-29T02:38:40.355" v="1737" actId="207"/>
          <ac:spMkLst>
            <pc:docMk/>
            <pc:sldMk cId="531659099" sldId="261"/>
            <ac:spMk id="2" creationId="{5AD45A1A-773A-450B-8CE4-0BCC2FBB8BA9}"/>
          </ac:spMkLst>
        </pc:spChg>
        <pc:spChg chg="mod">
          <ac:chgData name="Mitch Davis" userId="388b89a0e6bb1f2e" providerId="LiveId" clId="{5A041D99-7677-423D-9E9C-CA118840A226}" dt="2018-07-29T05:36:41.932" v="4659" actId="27636"/>
          <ac:spMkLst>
            <pc:docMk/>
            <pc:sldMk cId="531659099" sldId="261"/>
            <ac:spMk id="3" creationId="{D05C668E-FA73-4204-AA2A-FEEA77DF81E0}"/>
          </ac:spMkLst>
        </pc:spChg>
      </pc:sldChg>
      <pc:sldChg chg="modSp add del ord">
        <pc:chgData name="Mitch Davis" userId="388b89a0e6bb1f2e" providerId="LiveId" clId="{5A041D99-7677-423D-9E9C-CA118840A226}" dt="2018-07-29T04:43:36.064" v="3424" actId="2696"/>
        <pc:sldMkLst>
          <pc:docMk/>
          <pc:sldMk cId="2828516643" sldId="262"/>
        </pc:sldMkLst>
        <pc:spChg chg="mod">
          <ac:chgData name="Mitch Davis" userId="388b89a0e6bb1f2e" providerId="LiveId" clId="{5A041D99-7677-423D-9E9C-CA118840A226}" dt="2018-07-28T21:04:25.691" v="603" actId="6549"/>
          <ac:spMkLst>
            <pc:docMk/>
            <pc:sldMk cId="2828516643" sldId="262"/>
            <ac:spMk id="3" creationId="{DC766136-A166-4CFD-BEBF-26B33E1E279F}"/>
          </ac:spMkLst>
        </pc:spChg>
      </pc:sldChg>
      <pc:sldChg chg="modSp add">
        <pc:chgData name="Mitch Davis" userId="388b89a0e6bb1f2e" providerId="LiveId" clId="{5A041D99-7677-423D-9E9C-CA118840A226}" dt="2018-07-29T05:39:42.726" v="4868" actId="404"/>
        <pc:sldMkLst>
          <pc:docMk/>
          <pc:sldMk cId="2626409172" sldId="263"/>
        </pc:sldMkLst>
        <pc:spChg chg="mod">
          <ac:chgData name="Mitch Davis" userId="388b89a0e6bb1f2e" providerId="LiveId" clId="{5A041D99-7677-423D-9E9C-CA118840A226}" dt="2018-07-29T05:05:33.865" v="3526" actId="14100"/>
          <ac:spMkLst>
            <pc:docMk/>
            <pc:sldMk cId="2626409172" sldId="263"/>
            <ac:spMk id="2" creationId="{3087B0F1-75FD-467B-A4DA-55CC205EA90F}"/>
          </ac:spMkLst>
        </pc:spChg>
        <pc:spChg chg="mod">
          <ac:chgData name="Mitch Davis" userId="388b89a0e6bb1f2e" providerId="LiveId" clId="{5A041D99-7677-423D-9E9C-CA118840A226}" dt="2018-07-29T05:39:42.726" v="4868" actId="404"/>
          <ac:spMkLst>
            <pc:docMk/>
            <pc:sldMk cId="2626409172" sldId="263"/>
            <ac:spMk id="3" creationId="{B1ED98B4-34E3-4CC5-BA5A-67C73B23331F}"/>
          </ac:spMkLst>
        </pc:spChg>
      </pc:sldChg>
      <pc:sldChg chg="modSp add del">
        <pc:chgData name="Mitch Davis" userId="388b89a0e6bb1f2e" providerId="LiveId" clId="{5A041D99-7677-423D-9E9C-CA118840A226}" dt="2018-07-28T21:12:45.737" v="697" actId="2696"/>
        <pc:sldMkLst>
          <pc:docMk/>
          <pc:sldMk cId="3485167234" sldId="263"/>
        </pc:sldMkLst>
        <pc:spChg chg="mod">
          <ac:chgData name="Mitch Davis" userId="388b89a0e6bb1f2e" providerId="LiveId" clId="{5A041D99-7677-423D-9E9C-CA118840A226}" dt="2018-07-28T21:07:25.779" v="696" actId="6549"/>
          <ac:spMkLst>
            <pc:docMk/>
            <pc:sldMk cId="3485167234" sldId="263"/>
            <ac:spMk id="2" creationId="{CCAD67AC-92F0-4F7B-93F5-F6B0482B1E2B}"/>
          </ac:spMkLst>
        </pc:spChg>
      </pc:sldChg>
      <pc:sldChg chg="add ord">
        <pc:chgData name="Mitch Davis" userId="388b89a0e6bb1f2e" providerId="LiveId" clId="{5A041D99-7677-423D-9E9C-CA118840A226}" dt="2018-07-29T02:18:32.450" v="1709"/>
        <pc:sldMkLst>
          <pc:docMk/>
          <pc:sldMk cId="418837070" sldId="264"/>
        </pc:sldMkLst>
      </pc:sldChg>
      <pc:sldChg chg="modSp add">
        <pc:chgData name="Mitch Davis" userId="388b89a0e6bb1f2e" providerId="LiveId" clId="{5A041D99-7677-423D-9E9C-CA118840A226}" dt="2018-07-29T05:34:52.572" v="4451" actId="20577"/>
        <pc:sldMkLst>
          <pc:docMk/>
          <pc:sldMk cId="2131341110" sldId="265"/>
        </pc:sldMkLst>
        <pc:spChg chg="mod">
          <ac:chgData name="Mitch Davis" userId="388b89a0e6bb1f2e" providerId="LiveId" clId="{5A041D99-7677-423D-9E9C-CA118840A226}" dt="2018-07-29T05:28:46.391" v="4214" actId="27636"/>
          <ac:spMkLst>
            <pc:docMk/>
            <pc:sldMk cId="2131341110" sldId="265"/>
            <ac:spMk id="2" creationId="{5AD45A1A-773A-450B-8CE4-0BCC2FBB8BA9}"/>
          </ac:spMkLst>
        </pc:spChg>
        <pc:spChg chg="mod">
          <ac:chgData name="Mitch Davis" userId="388b89a0e6bb1f2e" providerId="LiveId" clId="{5A041D99-7677-423D-9E9C-CA118840A226}" dt="2018-07-29T05:34:52.572" v="4451" actId="20577"/>
          <ac:spMkLst>
            <pc:docMk/>
            <pc:sldMk cId="2131341110" sldId="265"/>
            <ac:spMk id="3" creationId="{D05C668E-FA73-4204-AA2A-FEEA77DF81E0}"/>
          </ac:spMkLst>
        </pc:spChg>
      </pc:sldChg>
      <pc:sldChg chg="modSp add ord">
        <pc:chgData name="Mitch Davis" userId="388b89a0e6bb1f2e" providerId="LiveId" clId="{5A041D99-7677-423D-9E9C-CA118840A226}" dt="2018-07-29T05:46:18.842" v="4956" actId="20577"/>
        <pc:sldMkLst>
          <pc:docMk/>
          <pc:sldMk cId="3958222148" sldId="266"/>
        </pc:sldMkLst>
        <pc:spChg chg="mod">
          <ac:chgData name="Mitch Davis" userId="388b89a0e6bb1f2e" providerId="LiveId" clId="{5A041D99-7677-423D-9E9C-CA118840A226}" dt="2018-07-29T05:46:18.842" v="4956" actId="20577"/>
          <ac:spMkLst>
            <pc:docMk/>
            <pc:sldMk cId="3958222148" sldId="266"/>
            <ac:spMk id="2" creationId="{5AB29521-FC0E-422B-9A2A-8CDB29755631}"/>
          </ac:spMkLst>
        </pc:spChg>
        <pc:spChg chg="mod">
          <ac:chgData name="Mitch Davis" userId="388b89a0e6bb1f2e" providerId="LiveId" clId="{5A041D99-7677-423D-9E9C-CA118840A226}" dt="2018-07-29T05:45:02.166" v="4923" actId="207"/>
          <ac:spMkLst>
            <pc:docMk/>
            <pc:sldMk cId="3958222148" sldId="266"/>
            <ac:spMk id="3" creationId="{29C53F71-39B1-461E-A25C-77A45A40B2F4}"/>
          </ac:spMkLst>
        </pc:spChg>
      </pc:sldChg>
      <pc:sldChg chg="addSp delSp modSp add ord">
        <pc:chgData name="Mitch Davis" userId="388b89a0e6bb1f2e" providerId="LiveId" clId="{5A041D99-7677-423D-9E9C-CA118840A226}" dt="2018-07-29T05:17:51.296" v="3586" actId="207"/>
        <pc:sldMkLst>
          <pc:docMk/>
          <pc:sldMk cId="66593891" sldId="267"/>
        </pc:sldMkLst>
        <pc:spChg chg="add del mod">
          <ac:chgData name="Mitch Davis" userId="388b89a0e6bb1f2e" providerId="LiveId" clId="{5A041D99-7677-423D-9E9C-CA118840A226}" dt="2018-07-29T05:07:56.558" v="3556" actId="20577"/>
          <ac:spMkLst>
            <pc:docMk/>
            <pc:sldMk cId="66593891" sldId="267"/>
            <ac:spMk id="2" creationId="{789A9248-9BAC-4E71-A4F2-59B523009DE6}"/>
          </ac:spMkLst>
        </pc:spChg>
        <pc:spChg chg="mod">
          <ac:chgData name="Mitch Davis" userId="388b89a0e6bb1f2e" providerId="LiveId" clId="{5A041D99-7677-423D-9E9C-CA118840A226}" dt="2018-07-29T05:17:51.296" v="3586" actId="207"/>
          <ac:spMkLst>
            <pc:docMk/>
            <pc:sldMk cId="66593891" sldId="267"/>
            <ac:spMk id="3" creationId="{63E70CBA-A745-4EFE-AB29-50B127472F88}"/>
          </ac:spMkLst>
        </pc:spChg>
      </pc:sldChg>
      <pc:sldChg chg="modSp add ord">
        <pc:chgData name="Mitch Davis" userId="388b89a0e6bb1f2e" providerId="LiveId" clId="{5A041D99-7677-423D-9E9C-CA118840A226}" dt="2018-07-29T05:23:38.958" v="4102" actId="20577"/>
        <pc:sldMkLst>
          <pc:docMk/>
          <pc:sldMk cId="1027077193" sldId="268"/>
        </pc:sldMkLst>
        <pc:spChg chg="mod">
          <ac:chgData name="Mitch Davis" userId="388b89a0e6bb1f2e" providerId="LiveId" clId="{5A041D99-7677-423D-9E9C-CA118840A226}" dt="2018-07-29T05:22:56.233" v="3966" actId="20577"/>
          <ac:spMkLst>
            <pc:docMk/>
            <pc:sldMk cId="1027077193" sldId="268"/>
            <ac:spMk id="2" creationId="{7B4722F6-B71E-4EEB-A804-0113E36F576E}"/>
          </ac:spMkLst>
        </pc:spChg>
        <pc:spChg chg="mod">
          <ac:chgData name="Mitch Davis" userId="388b89a0e6bb1f2e" providerId="LiveId" clId="{5A041D99-7677-423D-9E9C-CA118840A226}" dt="2018-07-29T05:23:38.958" v="4102" actId="20577"/>
          <ac:spMkLst>
            <pc:docMk/>
            <pc:sldMk cId="1027077193" sldId="268"/>
            <ac:spMk id="3" creationId="{737699B3-1E6C-4C81-AD4D-ADD10E8466B8}"/>
          </ac:spMkLst>
        </pc:spChg>
      </pc:sldChg>
      <pc:sldMasterChg chg="modSp setBg modSldLayout">
        <pc:chgData name="Mitch Davis" userId="388b89a0e6bb1f2e" providerId="LiveId" clId="{5A041D99-7677-423D-9E9C-CA118840A226}" dt="2018-07-29T05:43:54.040" v="4873"/>
        <pc:sldMasterMkLst>
          <pc:docMk/>
          <pc:sldMasterMk cId="3537555444" sldId="2147483648"/>
        </pc:sldMasterMkLst>
        <pc:spChg chg="mod">
          <ac:chgData name="Mitch Davis" userId="388b89a0e6bb1f2e" providerId="LiveId" clId="{5A041D99-7677-423D-9E9C-CA118840A226}" dt="2018-07-24T22:04:35.588" v="21" actId="122"/>
          <ac:spMkLst>
            <pc:docMk/>
            <pc:sldMasterMk cId="3537555444" sldId="2147483648"/>
            <ac:spMk id="2" creationId="{946A7690-8E3D-48BA-9FF1-BFD0AB5BC11B}"/>
          </ac:spMkLst>
        </pc:spChg>
        <pc:spChg chg="mod">
          <ac:chgData name="Mitch Davis" userId="388b89a0e6bb1f2e" providerId="LiveId" clId="{5A041D99-7677-423D-9E9C-CA118840A226}" dt="2018-07-24T22:04:32.034" v="20" actId="20577"/>
          <ac:spMkLst>
            <pc:docMk/>
            <pc:sldMasterMk cId="3537555444" sldId="2147483648"/>
            <ac:spMk id="3" creationId="{AC9A1A26-2A64-487B-8660-DC982D797503}"/>
          </ac:spMkLst>
        </pc:spChg>
        <pc:sldLayoutChg chg="delSp setBg">
          <pc:chgData name="Mitch Davis" userId="388b89a0e6bb1f2e" providerId="LiveId" clId="{5A041D99-7677-423D-9E9C-CA118840A226}" dt="2018-07-29T05:43:46.043" v="4871"/>
          <pc:sldLayoutMkLst>
            <pc:docMk/>
            <pc:sldMasterMk cId="3537555444" sldId="2147483648"/>
            <pc:sldLayoutMk cId="342817504" sldId="2147483649"/>
          </pc:sldLayoutMkLst>
          <pc:spChg chg="del">
            <ac:chgData name="Mitch Davis" userId="388b89a0e6bb1f2e" providerId="LiveId" clId="{5A041D99-7677-423D-9E9C-CA118840A226}" dt="2018-07-24T22:03:54.622" v="4" actId="478"/>
            <ac:spMkLst>
              <pc:docMk/>
              <pc:sldMasterMk cId="3537555444" sldId="2147483648"/>
              <pc:sldLayoutMk cId="342817504" sldId="2147483649"/>
              <ac:spMk id="2" creationId="{3F51A071-F72A-4BF7-81C7-E5CE0C4D2CE1}"/>
            </ac:spMkLst>
          </pc:spChg>
          <pc:spChg chg="del">
            <ac:chgData name="Mitch Davis" userId="388b89a0e6bb1f2e" providerId="LiveId" clId="{5A041D99-7677-423D-9E9C-CA118840A226}" dt="2018-07-24T22:03:54.622" v="4" actId="478"/>
            <ac:spMkLst>
              <pc:docMk/>
              <pc:sldMasterMk cId="3537555444" sldId="2147483648"/>
              <pc:sldLayoutMk cId="342817504" sldId="2147483649"/>
              <ac:spMk id="3" creationId="{7807C696-92B6-49EB-967C-0364DAA4ECE2}"/>
            </ac:spMkLst>
          </pc:spChg>
        </pc:sldLayoutChg>
        <pc:sldLayoutChg chg="delSp modSp setBg">
          <pc:chgData name="Mitch Davis" userId="388b89a0e6bb1f2e" providerId="LiveId" clId="{5A041D99-7677-423D-9E9C-CA118840A226}" dt="2018-07-29T05:43:54.040" v="4873"/>
          <pc:sldLayoutMkLst>
            <pc:docMk/>
            <pc:sldMasterMk cId="3537555444" sldId="2147483648"/>
            <pc:sldLayoutMk cId="1058574349" sldId="2147483651"/>
          </pc:sldLayoutMkLst>
          <pc:spChg chg="mod">
            <ac:chgData name="Mitch Davis" userId="388b89a0e6bb1f2e" providerId="LiveId" clId="{5A041D99-7677-423D-9E9C-CA118840A226}" dt="2018-07-24T22:04:52.538" v="24" actId="1076"/>
            <ac:spMkLst>
              <pc:docMk/>
              <pc:sldMasterMk cId="3537555444" sldId="2147483648"/>
              <pc:sldLayoutMk cId="1058574349" sldId="2147483651"/>
              <ac:spMk id="2" creationId="{68002C1D-487A-4546-855A-1E0C99A44AC2}"/>
            </ac:spMkLst>
          </pc:spChg>
          <pc:spChg chg="del">
            <ac:chgData name="Mitch Davis" userId="388b89a0e6bb1f2e" providerId="LiveId" clId="{5A041D99-7677-423D-9E9C-CA118840A226}" dt="2018-07-24T22:04:54.630" v="25" actId="478"/>
            <ac:spMkLst>
              <pc:docMk/>
              <pc:sldMasterMk cId="3537555444" sldId="2147483648"/>
              <pc:sldLayoutMk cId="1058574349" sldId="2147483651"/>
              <ac:spMk id="3" creationId="{218BBABB-BE99-4EF1-9BAC-3189346EDEBE}"/>
            </ac:spMkLst>
          </pc:spChg>
        </pc:sldLayoutChg>
      </pc:sldMasterChg>
      <pc:sldMasterChg chg="addSp modSp">
        <pc:chgData name="Mitch Davis" userId="388b89a0e6bb1f2e" providerId="LiveId" clId="{5A041D99-7677-423D-9E9C-CA118840A226}" dt="2018-07-29T05:43:31.589" v="4869"/>
        <pc:sldMasterMkLst>
          <pc:docMk/>
          <pc:sldMasterMk cId="4174942731" sldId="2147483660"/>
        </pc:sldMasterMkLst>
        <pc:spChg chg="add mod">
          <ac:chgData name="Mitch Davis" userId="388b89a0e6bb1f2e" providerId="LiveId" clId="{5A041D99-7677-423D-9E9C-CA118840A226}" dt="2018-07-29T05:43:31.589" v="4869"/>
          <ac:spMkLst>
            <pc:docMk/>
            <pc:sldMasterMk cId="4174942731" sldId="2147483660"/>
            <ac:spMk id="2" creationId="{FE79EF18-162C-433F-94C2-FD9D8877ECC7}"/>
          </ac:spMkLst>
        </pc:spChg>
        <pc:spChg chg="add mod">
          <ac:chgData name="Mitch Davis" userId="388b89a0e6bb1f2e" providerId="LiveId" clId="{5A041D99-7677-423D-9E9C-CA118840A226}" dt="2018-07-29T05:43:31.589" v="4869"/>
          <ac:spMkLst>
            <pc:docMk/>
            <pc:sldMasterMk cId="4174942731" sldId="2147483660"/>
            <ac:spMk id="3" creationId="{1368D7F3-1C8C-495B-AD45-D648E0F32114}"/>
          </ac:spMkLst>
        </pc:spChg>
        <pc:spChg chg="add mod">
          <ac:chgData name="Mitch Davis" userId="388b89a0e6bb1f2e" providerId="LiveId" clId="{5A041D99-7677-423D-9E9C-CA118840A226}" dt="2018-07-29T05:43:31.589" v="4869"/>
          <ac:spMkLst>
            <pc:docMk/>
            <pc:sldMasterMk cId="4174942731" sldId="2147483660"/>
            <ac:spMk id="4" creationId="{06B12F8C-D951-41F0-B93E-DB1278A15B9E}"/>
          </ac:spMkLst>
        </pc:spChg>
        <pc:spChg chg="add mod">
          <ac:chgData name="Mitch Davis" userId="388b89a0e6bb1f2e" providerId="LiveId" clId="{5A041D99-7677-423D-9E9C-CA118840A226}" dt="2018-07-29T05:43:31.589" v="4869"/>
          <ac:spMkLst>
            <pc:docMk/>
            <pc:sldMasterMk cId="4174942731" sldId="2147483660"/>
            <ac:spMk id="5" creationId="{733E7473-D66D-40B6-AF0D-5763D6AAF602}"/>
          </ac:spMkLst>
        </pc:spChg>
        <pc:spChg chg="add mod">
          <ac:chgData name="Mitch Davis" userId="388b89a0e6bb1f2e" providerId="LiveId" clId="{5A041D99-7677-423D-9E9C-CA118840A226}" dt="2018-07-29T05:43:31.589" v="4869"/>
          <ac:spMkLst>
            <pc:docMk/>
            <pc:sldMasterMk cId="4174942731" sldId="2147483660"/>
            <ac:spMk id="6" creationId="{CB5C3460-A5AD-40D6-B8E7-3E8156339CC6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C856-76A0-44ED-91D3-025F85E8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3401-CC43-41C0-942C-49CDF386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524F-0B1E-4802-AA87-C341295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17E2-6365-4D80-9152-4B79AC2F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A8604-BD94-4EC4-A14E-9EBD6B4F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44772-1305-419F-BF00-4CEAE3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86787-23E8-444D-9847-CE8AE492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1593-298F-4E2D-B97B-8E5799B2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6F0E3-F14F-48B7-B7D1-2B31EE681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53073-ED8B-4215-82B6-B02610B8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CFE3-1ECA-4CE3-AC50-58B5F34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6092-23CE-472F-A75A-C637EDF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0A3D-540D-4CB7-A52D-B1FA3EB1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6237-CBB7-4CAD-957E-CC729064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C6279-B74C-4160-B945-58736C1B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D558-2A56-4A4C-90D7-DBCA2D83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D491-2303-4853-91C7-DAF10B03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C55C-BE97-417B-9A4E-21F719BB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3F27-220D-4741-B7D7-5232FA2A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B9A7-B4EF-43BC-A20D-D4C89279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892A-1E9F-4479-9548-CCC00E4A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0226-5A22-42B9-90C4-3349705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D69E-69CD-46C9-99B4-3E9B236B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0A7B-2D43-4BFB-ABB5-EA2D3B4D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490-41F0-4A87-9D98-8EC2645F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D3BE-BFE4-4C85-B2A5-1680AF42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7B43-9529-473F-A914-7BA500A4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5CC7-333C-4707-8F9D-3997473F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32DD-ADC4-45DD-ACC5-C6C2687F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F68D-C77C-4A44-9C6F-D1F695E22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C62F7-07F7-4607-9300-072EEE3E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473F-C110-4A27-9958-E77E838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76C9-448A-4565-8E66-D4148870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FB31-6207-4224-BBFF-3A1EC38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E458-AB7A-4E96-AAFE-378EBAD0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A302-283D-4779-BFAC-514FC823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C9DD-3BC6-4909-A562-2CBD5D47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C8362-7634-4BBF-873B-67E3D23F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43392-E510-4BCC-97E9-6564BFADD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8C4B0-4F3B-46A4-BEC9-2C75676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AB4AA-C775-48F2-803A-FA294737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575D4-DD0D-4913-B93F-CBFDAAB2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5818-CF3B-4B70-9E2C-F17E413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16C1B-3827-40CA-AF44-1DEE1FA3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9D26-0E59-4657-8C23-E59960BD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99EB3-B14B-42AC-A819-C07B957B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C1E1C-5305-4073-B8DF-90182847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A221D-C46F-4130-B055-01B945CC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892C-652C-408D-9D1A-18AE010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A1D0-6AA9-4F90-A6E1-3E84F495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9A3E-13F1-4FBE-9404-A3C9CDB8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1C3A4-43B7-482D-B46C-200B76D1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F270-2DEC-44D0-9D5C-497BD9DE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7317-DC60-4ECF-9A9C-86DFB7DF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56177-FF09-4309-8ED3-C2CB8378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30DF-2991-481B-9669-9A47CA1F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5F0C-023B-47FD-BB75-BD909EFB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7124-F62E-459E-B042-B8492D18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261B-11BD-4E41-8D06-A8D596E4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968C-B7CA-4075-BB47-DD4FB762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CEC-449E-4387-A83D-1D49B7CC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9334-1FEA-49CA-A17C-F0EAE8464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1FD3B-FAC5-4A8B-A50A-510B0875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4B2-1F6F-4771-B7E4-8072DC48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FB2EC-805A-44B1-826A-188F75D8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9884-B3BC-46DE-9C45-714954BC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2E39-8D6B-4EFF-81BD-1D0CEF42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15FBA-9271-44BA-A2B5-8A33A888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7702-4C61-42F9-B06E-068296D6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363A-D763-4CFA-A900-02D7A9A3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897F-E99E-48EC-B9D0-E781236C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68F3F-D923-427B-9B7F-61656CA4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819D7-7126-4921-9CAB-15F8BBD1E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3C6C-DFE1-42CA-AEB7-2F572F46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86ED-6CD7-4A42-85F0-8FB74D9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196A-056C-440D-A14A-39E8EAFF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C1D-487A-4546-855A-1E0C99A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45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4A22-F82A-44B9-91EE-BA11623B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6519-4135-453C-859A-817AAD8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54B1-018C-4096-BE71-E8449FE7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2FE1-0290-4849-A4BF-296DAA71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B90D-BF45-4424-AECA-9E885A70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1B4B9-10FF-43B5-981A-0FA544EC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F57E6-DF4E-4EB6-8987-E7104C60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2B4A9-F36E-4710-A54B-59D4C9B7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23188-5BF8-4715-A1FD-EB056365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966D-E724-4295-9A3B-61F8C6F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A967-4A29-49D1-843B-18D11D7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C67D-A7EA-4FB4-A2F0-88DC9243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0323A-B967-4CD0-844F-CF6911773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4190F-9618-42C6-B621-281C2CD9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9EE55-A01A-4E97-85C2-7AFE75FB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5C3D8-7628-48F3-BDFE-B08EDF9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DE8E9-4AB3-4368-A05E-0CAAC97B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86CE-6163-46CF-B840-2D633F1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AAF76-B7C5-4DA2-B118-A27244B1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58DC0-A09B-4643-A8ED-373C2536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D6715-82A4-45B3-954C-1F677BD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825E2-05B7-4F0C-99CB-554C16D1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FEEBD-350A-4C93-A274-5E7744B3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A54B-CC7B-4F07-8EAC-E0A366D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9F90-6228-4902-AD14-B8883BA7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8939-6BBC-4F9A-B052-C7BA99D5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8347E-8DD2-430F-93B5-F528CCA1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5A4DF-7D13-4741-AB46-74BE9820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F4648-D830-4F93-850C-BE330970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F3E5-5F59-492A-AD47-5249C327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0FED-0F9E-409F-A04D-4283C150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D872B-61F1-41B7-90DA-C93CD64A4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BA266-A8F0-4138-8FF6-9B2BAEF5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724AD-5D25-47F1-97D4-8519126C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694D9-C856-4BE1-B74E-1F657B4E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C08A5-5989-4D90-B995-39F687C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A7690-8E3D-48BA-9FF1-BFD0AB5B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A1A26-2A64-487B-8660-DC982D79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254D-5234-4518-AAED-F5FB4CE59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28B5-A5EC-49D5-BF0B-EDB2A4A3DA72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170C-7443-4FF7-B36E-8C59E4C4B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5E6A-2DAC-40D4-A32D-0FF2FB62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9EF18-162C-433F-94C2-FD9D8877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8D7F3-1C8C-495B-AD45-D648E0F3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2F8C-D951-41F0-B93E-DB1278A15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A1D2-80D7-4335-B167-DB4B60BA7FA2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7473-D66D-40B6-AF0D-5763D6AAF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3460-A5AD-40D6-B8E7-3E815633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7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50C5-FB84-4EED-BC4C-3705BEA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ATTENDANCE</a:t>
            </a:r>
          </a:p>
        </p:txBody>
      </p:sp>
    </p:spTree>
    <p:extLst>
      <p:ext uri="{BB962C8B-B14F-4D97-AF65-F5344CB8AC3E}">
        <p14:creationId xmlns:p14="http://schemas.microsoft.com/office/powerpoint/2010/main" val="293635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5A1A-773A-450B-8CE4-0BCC2FBB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3189"/>
          </a:xfrm>
        </p:spPr>
        <p:txBody>
          <a:bodyPr>
            <a:normAutofit/>
          </a:bodyPr>
          <a:lstStyle/>
          <a:p>
            <a:r>
              <a:rPr lang="en-US" dirty="0"/>
              <a:t>“Not forsaking the assembling…”</a:t>
            </a:r>
            <a:br>
              <a:rPr lang="en-US" dirty="0"/>
            </a:br>
            <a:r>
              <a:rPr lang="en-US" dirty="0"/>
              <a:t>Hebrews 10:25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668E-FA73-4204-AA2A-FEEA77D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315"/>
            <a:ext cx="10515600" cy="4018648"/>
          </a:xfrm>
        </p:spPr>
        <p:txBody>
          <a:bodyPr/>
          <a:lstStyle/>
          <a:p>
            <a:r>
              <a:rPr lang="en-US" dirty="0"/>
              <a:t>TRADITION: quoting this verse regarding the necessity of church attendance.</a:t>
            </a:r>
          </a:p>
          <a:p>
            <a:r>
              <a:rPr lang="en-US" dirty="0"/>
              <a:t>TRUTH: This passage is teaching about Christians who – in time of great persecution – were abandoning, deserting the church.</a:t>
            </a:r>
          </a:p>
        </p:txBody>
      </p:sp>
    </p:spTree>
    <p:extLst>
      <p:ext uri="{BB962C8B-B14F-4D97-AF65-F5344CB8AC3E}">
        <p14:creationId xmlns:p14="http://schemas.microsoft.com/office/powerpoint/2010/main" val="213134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9521-FC0E-422B-9A2A-8CDB2975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1103871"/>
          </a:xfrm>
        </p:spPr>
        <p:txBody>
          <a:bodyPr>
            <a:normAutofit/>
          </a:bodyPr>
          <a:lstStyle/>
          <a:p>
            <a:r>
              <a:rPr lang="en-US" dirty="0"/>
              <a:t>Discerning Tradition </a:t>
            </a:r>
            <a:r>
              <a:rPr lang="en-US"/>
              <a:t>from Truth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3F71-39B1-461E-A25C-77A45A40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375719"/>
            <a:ext cx="10956324" cy="4975654"/>
          </a:xfrm>
        </p:spPr>
        <p:txBody>
          <a:bodyPr>
            <a:normAutofit/>
          </a:bodyPr>
          <a:lstStyle/>
          <a:p>
            <a:r>
              <a:rPr lang="en-US" dirty="0"/>
              <a:t>“Traditions” – in how the term is contrasted from “biblical truth” – are good and often come from good or wise reasoning.</a:t>
            </a:r>
          </a:p>
          <a:p>
            <a:r>
              <a:rPr lang="en-US" dirty="0"/>
              <a:t>That said, traditions do not always come from sound exegesis but are believed, taught, and bound as commandments from God. </a:t>
            </a:r>
            <a:r>
              <a:rPr lang="en-US" dirty="0">
                <a:solidFill>
                  <a:schemeClr val="accent4"/>
                </a:solidFill>
              </a:rPr>
              <a:t>Matt. 15:9</a:t>
            </a:r>
          </a:p>
          <a:p>
            <a:r>
              <a:rPr lang="en-US" dirty="0"/>
              <a:t>We need to discern between traditions and truth.</a:t>
            </a:r>
          </a:p>
        </p:txBody>
      </p:sp>
    </p:spTree>
    <p:extLst>
      <p:ext uri="{BB962C8B-B14F-4D97-AF65-F5344CB8AC3E}">
        <p14:creationId xmlns:p14="http://schemas.microsoft.com/office/powerpoint/2010/main" val="395822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A32D-B4C7-4310-9A1B-2B9AA6D0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3189"/>
          </a:xfrm>
        </p:spPr>
        <p:txBody>
          <a:bodyPr>
            <a:normAutofit/>
          </a:bodyPr>
          <a:lstStyle/>
          <a:p>
            <a:r>
              <a:rPr lang="en-US" dirty="0"/>
              <a:t>Over the next few sermons:</a:t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</a:rPr>
              <a:t>Church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6136-A166-4CFD-BEBF-26B33E1E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021"/>
            <a:ext cx="10515600" cy="3820941"/>
          </a:xfrm>
        </p:spPr>
        <p:txBody>
          <a:bodyPr/>
          <a:lstStyle/>
          <a:p>
            <a:r>
              <a:rPr lang="en-US" dirty="0"/>
              <a:t>Name, Membership and Attendance</a:t>
            </a:r>
          </a:p>
          <a:p>
            <a:r>
              <a:rPr lang="en-US" dirty="0"/>
              <a:t>Evangelists, Elders, Deacons</a:t>
            </a:r>
          </a:p>
          <a:p>
            <a:r>
              <a:rPr lang="en-US" dirty="0"/>
              <a:t>When the church comes together: Worship</a:t>
            </a:r>
          </a:p>
          <a:p>
            <a:r>
              <a:rPr lang="en-US" dirty="0"/>
              <a:t>When the church doesn’t come together: Work</a:t>
            </a:r>
          </a:p>
        </p:txBody>
      </p:sp>
    </p:spTree>
    <p:extLst>
      <p:ext uri="{BB962C8B-B14F-4D97-AF65-F5344CB8AC3E}">
        <p14:creationId xmlns:p14="http://schemas.microsoft.com/office/powerpoint/2010/main" val="61794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22F6-B71E-4EEB-A804-0113E36F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365125"/>
            <a:ext cx="1136821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TRADITIONS CONCERNING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699B3-1E6C-4C81-AD4D-ADD10E84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love the traditions we believe/practice  because:</a:t>
            </a:r>
          </a:p>
          <a:p>
            <a:pPr lvl="1"/>
            <a:r>
              <a:rPr lang="en-US" dirty="0"/>
              <a:t>We want to speak where the Bible speaks…</a:t>
            </a:r>
          </a:p>
          <a:p>
            <a:pPr lvl="1"/>
            <a:r>
              <a:rPr lang="en-US" dirty="0"/>
              <a:t>We want it to practice Christianity as closely to how the first century church lived.</a:t>
            </a:r>
          </a:p>
          <a:p>
            <a:r>
              <a:rPr lang="en-US" dirty="0"/>
              <a:t>When we become so entrenched in a tradition… it is hard to distinguish between it and the truth as revealed in God’s word.</a:t>
            </a:r>
          </a:p>
        </p:txBody>
      </p:sp>
    </p:spTree>
    <p:extLst>
      <p:ext uri="{BB962C8B-B14F-4D97-AF65-F5344CB8AC3E}">
        <p14:creationId xmlns:p14="http://schemas.microsoft.com/office/powerpoint/2010/main" val="102707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9248-9BAC-4E71-A4F2-59B52300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ABOUT SOME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0CBA-A745-4EFE-AB29-50B12747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32" y="1825625"/>
            <a:ext cx="93911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4"/>
                </a:solidFill>
              </a:rPr>
              <a:t>Some traditions are based upon principles </a:t>
            </a:r>
            <a:r>
              <a:rPr lang="en-US" i="1" dirty="0"/>
              <a:t>(coupled with logic and wisdom to support a given tradition)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extracted from scripture(s) to uphold a given belief/practice.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But, that does not mean such is equal </a:t>
            </a:r>
            <a:br>
              <a:rPr lang="en-US" dirty="0"/>
            </a:br>
            <a:r>
              <a:rPr lang="en-US" dirty="0"/>
              <a:t>to a commandment from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NAME</a:t>
            </a:r>
          </a:p>
        </p:txBody>
      </p:sp>
    </p:spTree>
    <p:extLst>
      <p:ext uri="{BB962C8B-B14F-4D97-AF65-F5344CB8AC3E}">
        <p14:creationId xmlns:p14="http://schemas.microsoft.com/office/powerpoint/2010/main" val="26119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BE27-3128-4F67-807F-C96642C4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84"/>
            <a:ext cx="10515600" cy="1062682"/>
          </a:xfrm>
        </p:spPr>
        <p:txBody>
          <a:bodyPr>
            <a:normAutofit/>
          </a:bodyPr>
          <a:lstStyle/>
          <a:p>
            <a:r>
              <a:rPr lang="en-US" dirty="0"/>
              <a:t>Naming of Sects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8576-C921-4CE6-A0B3-282E3C30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45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century: “Christian” was given </a:t>
            </a:r>
            <a:r>
              <a:rPr lang="en-US" i="1" dirty="0"/>
              <a:t>to</a:t>
            </a:r>
            <a:r>
              <a:rPr lang="en-US" dirty="0"/>
              <a:t> believers,  not </a:t>
            </a:r>
            <a:r>
              <a:rPr lang="en-US" i="1" dirty="0"/>
              <a:t>by</a:t>
            </a:r>
            <a:r>
              <a:rPr lang="en-US" dirty="0"/>
              <a:t> believers. </a:t>
            </a:r>
            <a:r>
              <a:rPr lang="en-US" dirty="0">
                <a:solidFill>
                  <a:schemeClr val="accent4"/>
                </a:solidFill>
              </a:rPr>
              <a:t>Acts 11:26</a:t>
            </a:r>
          </a:p>
          <a:p>
            <a:r>
              <a:rPr lang="en-US" dirty="0"/>
              <a:t>Similarly: Names were given to distinct sects of Christ believers based upon </a:t>
            </a:r>
            <a:r>
              <a:rPr lang="en-US" dirty="0">
                <a:solidFill>
                  <a:schemeClr val="accent4"/>
                </a:solidFill>
              </a:rPr>
              <a:t>someone’s name </a:t>
            </a:r>
            <a:r>
              <a:rPr lang="en-US" dirty="0"/>
              <a:t>(Lutheran, Campbellite) or </a:t>
            </a:r>
            <a:r>
              <a:rPr lang="en-US" dirty="0">
                <a:solidFill>
                  <a:schemeClr val="accent4"/>
                </a:solidFill>
              </a:rPr>
              <a:t>practice</a:t>
            </a:r>
            <a:r>
              <a:rPr lang="en-US" dirty="0"/>
              <a:t> (Baptist, Methodist).</a:t>
            </a:r>
          </a:p>
          <a:p>
            <a:r>
              <a:rPr lang="en-US" dirty="0"/>
              <a:t>Over time these distinctive names crystalized (based upon distinctive beliefs or practices).</a:t>
            </a:r>
          </a:p>
        </p:txBody>
      </p:sp>
    </p:spTree>
    <p:extLst>
      <p:ext uri="{BB962C8B-B14F-4D97-AF65-F5344CB8AC3E}">
        <p14:creationId xmlns:p14="http://schemas.microsoft.com/office/powerpoint/2010/main" val="120087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B0F1-75FD-467B-A4DA-55CC205E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2"/>
            <a:ext cx="10515600" cy="1491049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‘churches of Christ’ greet you”</a:t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</a:rPr>
              <a:t>Romans 16:16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98B4-34E3-4CC5-BA5A-67C73B233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2018270"/>
            <a:ext cx="11104606" cy="4308389"/>
          </a:xfrm>
        </p:spPr>
        <p:txBody>
          <a:bodyPr>
            <a:normAutofit/>
          </a:bodyPr>
          <a:lstStyle/>
          <a:p>
            <a:r>
              <a:rPr lang="en-US" sz="3600" dirty="0"/>
              <a:t>TRADITION: quoting this passage to teach the necessity of “church of Christ” as THE scriptural name of Christ’s church.</a:t>
            </a:r>
          </a:p>
          <a:p>
            <a:r>
              <a:rPr lang="en-US" sz="3600" dirty="0"/>
              <a:t>TRUTH: This was a descriptive phrase of brethren from other area churches greeting the church at Rome.</a:t>
            </a:r>
          </a:p>
          <a:p>
            <a:r>
              <a:rPr lang="en-US" sz="3600" dirty="0"/>
              <a:t>It is no more scriptural than “</a:t>
            </a:r>
            <a:r>
              <a:rPr lang="en-US" sz="3600" i="1" dirty="0"/>
              <a:t>the church of God</a:t>
            </a:r>
            <a:r>
              <a:rPr lang="en-US" sz="3600" dirty="0"/>
              <a:t>” </a:t>
            </a:r>
            <a:r>
              <a:rPr lang="en-US" sz="3600" dirty="0">
                <a:solidFill>
                  <a:schemeClr val="accent4"/>
                </a:solidFill>
              </a:rPr>
              <a:t>(Acts 20:28)</a:t>
            </a:r>
            <a:r>
              <a:rPr lang="en-US" sz="3600" dirty="0"/>
              <a:t> or “</a:t>
            </a:r>
            <a:r>
              <a:rPr lang="en-US" sz="3600" i="1" dirty="0"/>
              <a:t>household of faith</a:t>
            </a:r>
            <a:r>
              <a:rPr lang="en-US" sz="3600" dirty="0"/>
              <a:t>” </a:t>
            </a:r>
            <a:r>
              <a:rPr lang="en-US" sz="3600" dirty="0">
                <a:solidFill>
                  <a:schemeClr val="accent4"/>
                </a:solidFill>
              </a:rPr>
              <a:t>(Gal. 6:10) </a:t>
            </a:r>
            <a:r>
              <a:rPr lang="en-US" sz="3600" dirty="0"/>
              <a:t>or “</a:t>
            </a:r>
            <a:r>
              <a:rPr lang="en-US" sz="3600" i="1" dirty="0"/>
              <a:t>the Way</a:t>
            </a:r>
            <a:r>
              <a:rPr lang="en-US" sz="3600" dirty="0"/>
              <a:t>” </a:t>
            </a:r>
            <a:r>
              <a:rPr lang="en-US" sz="3600" dirty="0">
                <a:solidFill>
                  <a:schemeClr val="accent4"/>
                </a:solidFill>
              </a:rPr>
              <a:t>(Acts 9:2)</a:t>
            </a:r>
          </a:p>
        </p:txBody>
      </p:sp>
    </p:spTree>
    <p:extLst>
      <p:ext uri="{BB962C8B-B14F-4D97-AF65-F5344CB8AC3E}">
        <p14:creationId xmlns:p14="http://schemas.microsoft.com/office/powerpoint/2010/main" val="262640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MEMBERSHIP</a:t>
            </a:r>
          </a:p>
        </p:txBody>
      </p:sp>
    </p:spTree>
    <p:extLst>
      <p:ext uri="{BB962C8B-B14F-4D97-AF65-F5344CB8AC3E}">
        <p14:creationId xmlns:p14="http://schemas.microsoft.com/office/powerpoint/2010/main" val="4188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5A1A-773A-450B-8CE4-0BCC2FBB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“Saul… tried to join the disciples” </a:t>
            </a:r>
            <a:r>
              <a:rPr lang="en-US" dirty="0">
                <a:solidFill>
                  <a:schemeClr val="accent4"/>
                </a:solidFill>
              </a:rPr>
              <a:t>Acts 9:26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668E-FA73-4204-AA2A-FEEA77DF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9" y="1935891"/>
            <a:ext cx="10818341" cy="4810898"/>
          </a:xfrm>
        </p:spPr>
        <p:txBody>
          <a:bodyPr>
            <a:normAutofit/>
          </a:bodyPr>
          <a:lstStyle/>
          <a:p>
            <a:r>
              <a:rPr lang="en-US" dirty="0"/>
              <a:t>TRADITION: quoting this verse regarding the necessity of “placing membership”.</a:t>
            </a:r>
          </a:p>
          <a:p>
            <a:pPr lvl="1"/>
            <a:r>
              <a:rPr lang="en-US" dirty="0"/>
              <a:t>Brethren must be under a given eldership.</a:t>
            </a:r>
          </a:p>
          <a:p>
            <a:pPr lvl="1"/>
            <a:r>
              <a:rPr lang="en-US" dirty="0"/>
              <a:t>Brethren must be accountable to a given congregation: financially, spiritually.</a:t>
            </a:r>
          </a:p>
          <a:p>
            <a:r>
              <a:rPr lang="en-US" dirty="0"/>
              <a:t>TRUTH: Saul had wreaked havoc on the Lord’s church, of whom he was now a part of and was seeking fellowship with these very same saints.</a:t>
            </a:r>
          </a:p>
        </p:txBody>
      </p:sp>
    </p:spTree>
    <p:extLst>
      <p:ext uri="{BB962C8B-B14F-4D97-AF65-F5344CB8AC3E}">
        <p14:creationId xmlns:p14="http://schemas.microsoft.com/office/powerpoint/2010/main" val="53165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477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Custom Design</vt:lpstr>
      <vt:lpstr>PowerPoint Presentation</vt:lpstr>
      <vt:lpstr>Over the next few sermons: Church basics</vt:lpstr>
      <vt:lpstr>TRADITIONS CONCERNING THE CHURCH</vt:lpstr>
      <vt:lpstr>NOTE ABOUT SOME TRADITIONS</vt:lpstr>
      <vt:lpstr>CHURCH NAME</vt:lpstr>
      <vt:lpstr>Naming of Sects</vt:lpstr>
      <vt:lpstr>“The ‘churches of Christ’ greet you” Romans 16:16</vt:lpstr>
      <vt:lpstr>CHURCH MEMBERSHIP</vt:lpstr>
      <vt:lpstr>“Saul… tried to join the disciples” Acts 9:26</vt:lpstr>
      <vt:lpstr>CHURCH ATTENDANCE</vt:lpstr>
      <vt:lpstr>“Not forsaking the assembling…” Hebrews 10:25</vt:lpstr>
      <vt:lpstr>Discerning Tradition from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101 - Membership and Attedance</dc:title>
  <dc:creator>Mitch Davis</dc:creator>
  <cp:lastModifiedBy>Mitch Davis</cp:lastModifiedBy>
  <cp:revision>1</cp:revision>
  <dcterms:created xsi:type="dcterms:W3CDTF">2018-07-24T22:02:45Z</dcterms:created>
  <dcterms:modified xsi:type="dcterms:W3CDTF">2018-07-29T05:46:20Z</dcterms:modified>
</cp:coreProperties>
</file>