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57AD3-95EC-4FB0-88FE-EE3ABC109EB3}" v="2171" dt="2018-07-22T02:10:53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34B57AD3-95EC-4FB0-88FE-EE3ABC109EB3}"/>
    <pc:docChg chg="custSel addSld modSld">
      <pc:chgData name="Mitch Davis" userId="388b89a0e6bb1f2e" providerId="LiveId" clId="{34B57AD3-95EC-4FB0-88FE-EE3ABC109EB3}" dt="2018-07-22T02:10:53.720" v="2170" actId="14100"/>
      <pc:docMkLst>
        <pc:docMk/>
      </pc:docMkLst>
      <pc:sldChg chg="delSp">
        <pc:chgData name="Mitch Davis" userId="388b89a0e6bb1f2e" providerId="LiveId" clId="{34B57AD3-95EC-4FB0-88FE-EE3ABC109EB3}" dt="2018-07-21T03:23:12.409" v="0" actId="478"/>
        <pc:sldMkLst>
          <pc:docMk/>
          <pc:sldMk cId="241924554" sldId="256"/>
        </pc:sldMkLst>
        <pc:spChg chg="del">
          <ac:chgData name="Mitch Davis" userId="388b89a0e6bb1f2e" providerId="LiveId" clId="{34B57AD3-95EC-4FB0-88FE-EE3ABC109EB3}" dt="2018-07-21T03:23:12.409" v="0" actId="478"/>
          <ac:spMkLst>
            <pc:docMk/>
            <pc:sldMk cId="241924554" sldId="256"/>
            <ac:spMk id="2" creationId="{D759EDFA-2D75-421A-B61E-2C9ED28D1D19}"/>
          </ac:spMkLst>
        </pc:spChg>
        <pc:spChg chg="del">
          <ac:chgData name="Mitch Davis" userId="388b89a0e6bb1f2e" providerId="LiveId" clId="{34B57AD3-95EC-4FB0-88FE-EE3ABC109EB3}" dt="2018-07-21T03:23:12.409" v="0" actId="478"/>
          <ac:spMkLst>
            <pc:docMk/>
            <pc:sldMk cId="241924554" sldId="256"/>
            <ac:spMk id="3" creationId="{908047EC-7202-4305-9CBD-29D089CAF820}"/>
          </ac:spMkLst>
        </pc:spChg>
      </pc:sldChg>
      <pc:sldChg chg="modSp add">
        <pc:chgData name="Mitch Davis" userId="388b89a0e6bb1f2e" providerId="LiveId" clId="{34B57AD3-95EC-4FB0-88FE-EE3ABC109EB3}" dt="2018-07-21T03:26:59.310" v="233" actId="14100"/>
        <pc:sldMkLst>
          <pc:docMk/>
          <pc:sldMk cId="2237079372" sldId="257"/>
        </pc:sldMkLst>
        <pc:spChg chg="mod">
          <ac:chgData name="Mitch Davis" userId="388b89a0e6bb1f2e" providerId="LiveId" clId="{34B57AD3-95EC-4FB0-88FE-EE3ABC109EB3}" dt="2018-07-21T03:26:56.617" v="232" actId="14100"/>
          <ac:spMkLst>
            <pc:docMk/>
            <pc:sldMk cId="2237079372" sldId="257"/>
            <ac:spMk id="2" creationId="{73CFDE8F-FB61-4FE5-9EA9-92D6C2171CDD}"/>
          </ac:spMkLst>
        </pc:spChg>
        <pc:spChg chg="mod">
          <ac:chgData name="Mitch Davis" userId="388b89a0e6bb1f2e" providerId="LiveId" clId="{34B57AD3-95EC-4FB0-88FE-EE3ABC109EB3}" dt="2018-07-21T03:26:59.310" v="233" actId="14100"/>
          <ac:spMkLst>
            <pc:docMk/>
            <pc:sldMk cId="2237079372" sldId="257"/>
            <ac:spMk id="3" creationId="{8BC585D5-28F8-481B-AD1D-DDF11234A454}"/>
          </ac:spMkLst>
        </pc:spChg>
      </pc:sldChg>
      <pc:sldChg chg="modSp add">
        <pc:chgData name="Mitch Davis" userId="388b89a0e6bb1f2e" providerId="LiveId" clId="{34B57AD3-95EC-4FB0-88FE-EE3ABC109EB3}" dt="2018-07-22T02:07:17.986" v="2055" actId="6549"/>
        <pc:sldMkLst>
          <pc:docMk/>
          <pc:sldMk cId="3076491204" sldId="258"/>
        </pc:sldMkLst>
        <pc:spChg chg="mod">
          <ac:chgData name="Mitch Davis" userId="388b89a0e6bb1f2e" providerId="LiveId" clId="{34B57AD3-95EC-4FB0-88FE-EE3ABC109EB3}" dt="2018-07-21T03:46:25.281" v="720" actId="20577"/>
          <ac:spMkLst>
            <pc:docMk/>
            <pc:sldMk cId="3076491204" sldId="258"/>
            <ac:spMk id="2" creationId="{D0A9FF12-1A63-4DF9-9EFD-1BFCAF898A12}"/>
          </ac:spMkLst>
        </pc:spChg>
        <pc:spChg chg="mod">
          <ac:chgData name="Mitch Davis" userId="388b89a0e6bb1f2e" providerId="LiveId" clId="{34B57AD3-95EC-4FB0-88FE-EE3ABC109EB3}" dt="2018-07-22T02:07:17.986" v="2055" actId="6549"/>
          <ac:spMkLst>
            <pc:docMk/>
            <pc:sldMk cId="3076491204" sldId="258"/>
            <ac:spMk id="3" creationId="{3698144B-87DC-4CB1-84A1-6432BE7390C4}"/>
          </ac:spMkLst>
        </pc:spChg>
      </pc:sldChg>
      <pc:sldChg chg="addSp delSp modSp add">
        <pc:chgData name="Mitch Davis" userId="388b89a0e6bb1f2e" providerId="LiveId" clId="{34B57AD3-95EC-4FB0-88FE-EE3ABC109EB3}" dt="2018-07-21T03:37:31.090" v="531" actId="20577"/>
        <pc:sldMkLst>
          <pc:docMk/>
          <pc:sldMk cId="699217210" sldId="259"/>
        </pc:sldMkLst>
        <pc:spChg chg="del">
          <ac:chgData name="Mitch Davis" userId="388b89a0e6bb1f2e" providerId="LiveId" clId="{34B57AD3-95EC-4FB0-88FE-EE3ABC109EB3}" dt="2018-07-21T03:36:44.406" v="501"/>
          <ac:spMkLst>
            <pc:docMk/>
            <pc:sldMk cId="699217210" sldId="259"/>
            <ac:spMk id="2" creationId="{DCD5E9A4-238A-456B-8F69-F2364430C9EC}"/>
          </ac:spMkLst>
        </pc:spChg>
        <pc:spChg chg="del">
          <ac:chgData name="Mitch Davis" userId="388b89a0e6bb1f2e" providerId="LiveId" clId="{34B57AD3-95EC-4FB0-88FE-EE3ABC109EB3}" dt="2018-07-21T03:36:44.406" v="501"/>
          <ac:spMkLst>
            <pc:docMk/>
            <pc:sldMk cId="699217210" sldId="259"/>
            <ac:spMk id="3" creationId="{0D26ED55-9D30-4DA0-A229-B48FD49260B0}"/>
          </ac:spMkLst>
        </pc:spChg>
        <pc:spChg chg="add mod">
          <ac:chgData name="Mitch Davis" userId="388b89a0e6bb1f2e" providerId="LiveId" clId="{34B57AD3-95EC-4FB0-88FE-EE3ABC109EB3}" dt="2018-07-21T03:37:31.090" v="531" actId="20577"/>
          <ac:spMkLst>
            <pc:docMk/>
            <pc:sldMk cId="699217210" sldId="259"/>
            <ac:spMk id="4" creationId="{1BA54112-65B3-4C16-B124-9352B5CB9E9D}"/>
          </ac:spMkLst>
        </pc:spChg>
      </pc:sldChg>
      <pc:sldChg chg="modSp add">
        <pc:chgData name="Mitch Davis" userId="388b89a0e6bb1f2e" providerId="LiveId" clId="{34B57AD3-95EC-4FB0-88FE-EE3ABC109EB3}" dt="2018-07-22T02:08:25.977" v="2061" actId="20578"/>
        <pc:sldMkLst>
          <pc:docMk/>
          <pc:sldMk cId="603428596" sldId="260"/>
        </pc:sldMkLst>
        <pc:spChg chg="mod">
          <ac:chgData name="Mitch Davis" userId="388b89a0e6bb1f2e" providerId="LiveId" clId="{34B57AD3-95EC-4FB0-88FE-EE3ABC109EB3}" dt="2018-07-21T04:43:20.275" v="1031" actId="20577"/>
          <ac:spMkLst>
            <pc:docMk/>
            <pc:sldMk cId="603428596" sldId="260"/>
            <ac:spMk id="2" creationId="{5EE54518-8C2E-4DA6-AAE2-235EF67A5CEE}"/>
          </ac:spMkLst>
        </pc:spChg>
        <pc:spChg chg="mod">
          <ac:chgData name="Mitch Davis" userId="388b89a0e6bb1f2e" providerId="LiveId" clId="{34B57AD3-95EC-4FB0-88FE-EE3ABC109EB3}" dt="2018-07-22T02:08:25.977" v="2061" actId="20578"/>
          <ac:spMkLst>
            <pc:docMk/>
            <pc:sldMk cId="603428596" sldId="260"/>
            <ac:spMk id="3" creationId="{B1E16AE6-4564-4423-B37E-FE98206E85E9}"/>
          </ac:spMkLst>
        </pc:spChg>
      </pc:sldChg>
      <pc:sldChg chg="addSp delSp modSp add">
        <pc:chgData name="Mitch Davis" userId="388b89a0e6bb1f2e" providerId="LiveId" clId="{34B57AD3-95EC-4FB0-88FE-EE3ABC109EB3}" dt="2018-07-22T01:37:14.639" v="1698" actId="20577"/>
        <pc:sldMkLst>
          <pc:docMk/>
          <pc:sldMk cId="1160571855" sldId="261"/>
        </pc:sldMkLst>
        <pc:spChg chg="del mod">
          <ac:chgData name="Mitch Davis" userId="388b89a0e6bb1f2e" providerId="LiveId" clId="{34B57AD3-95EC-4FB0-88FE-EE3ABC109EB3}" dt="2018-07-21T04:48:14.975" v="1215"/>
          <ac:spMkLst>
            <pc:docMk/>
            <pc:sldMk cId="1160571855" sldId="261"/>
            <ac:spMk id="2" creationId="{6867151A-FCF1-4EAF-A078-6A67484726B7}"/>
          </ac:spMkLst>
        </pc:spChg>
        <pc:spChg chg="del">
          <ac:chgData name="Mitch Davis" userId="388b89a0e6bb1f2e" providerId="LiveId" clId="{34B57AD3-95EC-4FB0-88FE-EE3ABC109EB3}" dt="2018-07-21T04:48:14.975" v="1215"/>
          <ac:spMkLst>
            <pc:docMk/>
            <pc:sldMk cId="1160571855" sldId="261"/>
            <ac:spMk id="3" creationId="{0D574BB4-327C-456A-9A64-E328813A8515}"/>
          </ac:spMkLst>
        </pc:spChg>
        <pc:spChg chg="add mod">
          <ac:chgData name="Mitch Davis" userId="388b89a0e6bb1f2e" providerId="LiveId" clId="{34B57AD3-95EC-4FB0-88FE-EE3ABC109EB3}" dt="2018-07-22T01:37:14.639" v="1698" actId="20577"/>
          <ac:spMkLst>
            <pc:docMk/>
            <pc:sldMk cId="1160571855" sldId="261"/>
            <ac:spMk id="4" creationId="{07537FC2-D07E-4EE6-965E-09F45EB4BCE0}"/>
          </ac:spMkLst>
        </pc:spChg>
      </pc:sldChg>
      <pc:sldChg chg="modSp add">
        <pc:chgData name="Mitch Davis" userId="388b89a0e6bb1f2e" providerId="LiveId" clId="{34B57AD3-95EC-4FB0-88FE-EE3ABC109EB3}" dt="2018-07-22T02:09:07.782" v="2080" actId="27636"/>
        <pc:sldMkLst>
          <pc:docMk/>
          <pc:sldMk cId="4156761451" sldId="262"/>
        </pc:sldMkLst>
        <pc:spChg chg="mod">
          <ac:chgData name="Mitch Davis" userId="388b89a0e6bb1f2e" providerId="LiveId" clId="{34B57AD3-95EC-4FB0-88FE-EE3ABC109EB3}" dt="2018-07-21T04:49:31.736" v="1298" actId="20577"/>
          <ac:spMkLst>
            <pc:docMk/>
            <pc:sldMk cId="4156761451" sldId="262"/>
            <ac:spMk id="2" creationId="{3BB00BC3-9C2F-4EAA-9C25-C63BA63286BF}"/>
          </ac:spMkLst>
        </pc:spChg>
        <pc:spChg chg="mod">
          <ac:chgData name="Mitch Davis" userId="388b89a0e6bb1f2e" providerId="LiveId" clId="{34B57AD3-95EC-4FB0-88FE-EE3ABC109EB3}" dt="2018-07-22T02:09:07.782" v="2080" actId="27636"/>
          <ac:spMkLst>
            <pc:docMk/>
            <pc:sldMk cId="4156761451" sldId="262"/>
            <ac:spMk id="3" creationId="{3B671612-9F90-4C9E-97D6-A85735E891E5}"/>
          </ac:spMkLst>
        </pc:spChg>
      </pc:sldChg>
      <pc:sldChg chg="modSp add">
        <pc:chgData name="Mitch Davis" userId="388b89a0e6bb1f2e" providerId="LiveId" clId="{34B57AD3-95EC-4FB0-88FE-EE3ABC109EB3}" dt="2018-07-22T02:10:53.720" v="2170" actId="14100"/>
        <pc:sldMkLst>
          <pc:docMk/>
          <pc:sldMk cId="2496483138" sldId="263"/>
        </pc:sldMkLst>
        <pc:spChg chg="mod">
          <ac:chgData name="Mitch Davis" userId="388b89a0e6bb1f2e" providerId="LiveId" clId="{34B57AD3-95EC-4FB0-88FE-EE3ABC109EB3}" dt="2018-07-22T01:40:14.546" v="2025" actId="20577"/>
          <ac:spMkLst>
            <pc:docMk/>
            <pc:sldMk cId="2496483138" sldId="263"/>
            <ac:spMk id="2" creationId="{FB9A7011-61E3-4C17-980D-DD139EDB42C4}"/>
          </ac:spMkLst>
        </pc:spChg>
        <pc:spChg chg="mod">
          <ac:chgData name="Mitch Davis" userId="388b89a0e6bb1f2e" providerId="LiveId" clId="{34B57AD3-95EC-4FB0-88FE-EE3ABC109EB3}" dt="2018-07-22T02:10:53.720" v="2170" actId="14100"/>
          <ac:spMkLst>
            <pc:docMk/>
            <pc:sldMk cId="2496483138" sldId="263"/>
            <ac:spMk id="3" creationId="{9ACD8BAD-7444-48CF-ADD6-A2EEF2396F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5423-D9EC-49A4-9021-D782DC6B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1EFA-F962-4271-8EED-4942207D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F392-A23D-4730-B8E5-C1FB464F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15F3-44EF-4AC7-BCBE-0219F840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EBB0A-5727-4500-8A68-E9F957A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AADA-48A8-451E-BE33-F41DF745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7A39-EBBA-44A8-BF9F-7176D8AE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596D6-6C30-4A91-8138-A3E4FF2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AF268-1AC1-46E8-8DBD-2950F07CA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5B907-0535-46F4-9F90-9C21A525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DC77-8753-44E0-B778-3AB93129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0F7BC-E896-4CC4-8516-018A638C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E173-C4FF-494B-BCDB-16F350F4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6BEE-010A-4497-A227-D4612A9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B631-0F62-471F-A2B6-3DAAC36B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A16C-278A-4BFD-B964-A398F602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052B-8157-432F-A0E1-AFEF69B5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292A-10E1-4508-9991-A188E78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EACB-9FC9-4F07-8390-75E39F81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7F4F-BEDD-4EB7-99CD-0E370FEF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46EA-F86A-485E-BD56-5FD252B4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5949-C463-4B8F-A151-197DA4E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9928-5D7A-4BB7-98AA-7371D8B2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2BDD-E6E7-4F94-9FBA-851B0CF0D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DE335-91BE-48A3-865E-D174156E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9B35E-CADD-434B-9791-43B4828E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FDA08-8A8D-45A6-9742-D7F05F1B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5630-B61E-4237-8FAE-69061139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8136-FF8F-4945-9916-DC86A78A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4425F-D470-42F6-9090-11D146D3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65C92-62A0-4BD5-B0D2-19DDAEA7D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61A50-B345-4AFE-8D85-CECE04D68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28634-3569-4CE2-9384-FD48EE6B7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7B602-4290-45A2-B3AF-F022D97B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846CB-B622-4C19-8724-5124BCDD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A40F5-C836-4EB0-882A-DED76814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9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E8E-9EF1-4B39-80CD-DA10B0F0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51A5D-CF3D-48E7-9635-FA44338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3F4B2-4B71-40D5-BDA7-2FA61BE3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3BD56-30B5-4C2A-A68F-4F624DE2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8281E-E841-4606-A68B-66113CC4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29B2B-C421-4A3C-B9D6-5BA252E2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1C308-1FBE-432B-94C8-EC01D24E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CC42-3E67-422D-B58A-96F8AAD2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D5769-5754-4448-AC44-E2430FDF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8FE2C-CD9A-48C3-9EE4-4849A972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AF6D-BABB-4FFD-BA3C-6E4543D4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2A803-84BE-4263-9706-4AC1D8D7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4C32B-AF24-4EF4-9C1A-99C83268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588-699E-4321-831E-8908B3DD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F315D-FCE5-4C21-A363-93F6DF025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3C8F7-478F-41EE-9A3F-E91086703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34823-8C9D-4C8A-8457-3FDEF4D1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887C3-D630-41F1-87FE-D507BE74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25BE2-B896-40F4-B14E-EA944C25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D369D-7039-4EE9-A2B4-DB507C8C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19FEB-B6B5-4B91-ACFA-7219B1D5D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6426-A16E-4275-846B-1844A4E51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CCC0-7DC2-4836-9C80-DC0A7A0E4AF4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B947-8290-458C-91C5-B860E81C2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7227-7B42-4204-8F1B-02844712B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FD13-932E-4FF8-9B6F-25DD548F6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DE8F-FB61-4FE5-9EA9-92D6C21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6125"/>
          </a:xfrm>
        </p:spPr>
        <p:txBody>
          <a:bodyPr/>
          <a:lstStyle/>
          <a:p>
            <a:r>
              <a:rPr lang="en-US" dirty="0"/>
              <a:t>The Mystery of Melchizedek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Hebrews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85D5-28F8-481B-AD1D-DDF11234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500"/>
            <a:ext cx="10515600" cy="3848099"/>
          </a:xfrm>
        </p:spPr>
        <p:txBody>
          <a:bodyPr/>
          <a:lstStyle/>
          <a:p>
            <a:r>
              <a:rPr lang="en-US" dirty="0"/>
              <a:t>No father, mother, or genealogy?</a:t>
            </a:r>
          </a:p>
          <a:p>
            <a:r>
              <a:rPr lang="en-US" dirty="0"/>
              <a:t>No beginning of days or ending of life?</a:t>
            </a:r>
          </a:p>
          <a:p>
            <a:r>
              <a:rPr lang="en-US" dirty="0"/>
              <a:t>Made like the Son of Man?</a:t>
            </a:r>
          </a:p>
          <a:p>
            <a:r>
              <a:rPr lang="en-US" dirty="0"/>
              <a:t>Remains a priest continually?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THIS GUY?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54112-65B3-4C16-B124-9352B5CB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709738"/>
            <a:ext cx="8769350" cy="2852737"/>
          </a:xfrm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Unlocking 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Mystery</a:t>
            </a:r>
          </a:p>
        </p:txBody>
      </p:sp>
    </p:spTree>
    <p:extLst>
      <p:ext uri="{BB962C8B-B14F-4D97-AF65-F5344CB8AC3E}">
        <p14:creationId xmlns:p14="http://schemas.microsoft.com/office/powerpoint/2010/main" val="69921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FF12-1A63-4DF9-9EFD-1BFCAF89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/>
          <a:lstStyle/>
          <a:p>
            <a:r>
              <a:rPr lang="en-US" dirty="0"/>
              <a:t>He’s not so mysterious after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144B-87DC-4CB1-84A1-6432BE73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>
            <a:normAutofit/>
          </a:bodyPr>
          <a:lstStyle/>
          <a:p>
            <a:r>
              <a:rPr lang="en-US" dirty="0"/>
              <a:t>Abraham knew him – a fellow human – who would go the way of death like all.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Heb. 7:2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there is no genealogy his persona could be elevated to be equaled to the Son of God… for the purpose the Hebrew author intended.</a:t>
            </a:r>
          </a:p>
          <a:p>
            <a:r>
              <a:rPr lang="en-US" dirty="0"/>
              <a:t>He was the king of Peace (Salem).</a:t>
            </a:r>
          </a:p>
          <a:p>
            <a:r>
              <a:rPr lang="en-US" dirty="0"/>
              <a:t>His name meant “king of righteousness”.</a:t>
            </a:r>
          </a:p>
        </p:txBody>
      </p:sp>
    </p:spTree>
    <p:extLst>
      <p:ext uri="{BB962C8B-B14F-4D97-AF65-F5344CB8AC3E}">
        <p14:creationId xmlns:p14="http://schemas.microsoft.com/office/powerpoint/2010/main" val="307649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4518-8C2E-4DA6-AAE2-235EF67A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Greatness of Melchizedek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6AE6-4564-4423-B37E-FE98206E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25625"/>
            <a:ext cx="10725150" cy="4351338"/>
          </a:xfrm>
        </p:spPr>
        <p:txBody>
          <a:bodyPr>
            <a:normAutofit/>
          </a:bodyPr>
          <a:lstStyle/>
          <a:p>
            <a:r>
              <a:rPr lang="en-US" dirty="0"/>
              <a:t>By the first century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Psalm 110 </a:t>
            </a:r>
            <a:r>
              <a:rPr lang="en-US" dirty="0"/>
              <a:t>was connected to the Messiah/Christ.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Cp. Matt. 22:41ff</a:t>
            </a:r>
          </a:p>
          <a:p>
            <a:r>
              <a:rPr lang="en-US" dirty="0"/>
              <a:t>Consider Melchizedek’s greatness.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Heb. 7:4ff, 16</a:t>
            </a:r>
          </a:p>
          <a:p>
            <a:r>
              <a:rPr lang="en-US" dirty="0"/>
              <a:t>The Messiah would be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(peace making and righteous) king/priest</a:t>
            </a:r>
            <a:r>
              <a:rPr lang="en-US" dirty="0"/>
              <a:t> after the order of Melchizedek.</a:t>
            </a:r>
          </a:p>
        </p:txBody>
      </p:sp>
    </p:spTree>
    <p:extLst>
      <p:ext uri="{BB962C8B-B14F-4D97-AF65-F5344CB8AC3E}">
        <p14:creationId xmlns:p14="http://schemas.microsoft.com/office/powerpoint/2010/main" val="60342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37FC2-D07E-4EE6-965E-09F45EB4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085850"/>
            <a:ext cx="7004050" cy="41005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have to do </a:t>
            </a:r>
            <a:b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us today?</a:t>
            </a:r>
          </a:p>
        </p:txBody>
      </p:sp>
    </p:spTree>
    <p:extLst>
      <p:ext uri="{BB962C8B-B14F-4D97-AF65-F5344CB8AC3E}">
        <p14:creationId xmlns:p14="http://schemas.microsoft.com/office/powerpoint/2010/main" val="116057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0BC3-9C2F-4EAA-9C25-C63BA632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KINGS AND PRIESTS!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1612-9F90-4C9E-97D6-A85735E8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716086"/>
            <a:ext cx="10763250" cy="4637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Notice the apostle John’s way of greeting fellow believers.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Rev. 1:6 (5:9-10; 20:6) </a:t>
            </a:r>
            <a:r>
              <a:rPr lang="en-US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NKJV</a:t>
            </a:r>
          </a:p>
          <a:p>
            <a:pPr lvl="1"/>
            <a:r>
              <a:rPr lang="en-US" dirty="0"/>
              <a:t>NKJV – we are made kings and priests.</a:t>
            </a:r>
          </a:p>
          <a:p>
            <a:pPr lvl="1"/>
            <a:r>
              <a:rPr lang="en-US" dirty="0"/>
              <a:t>NOTE: A majority of texts reads… “made us a kingdom…”</a:t>
            </a:r>
          </a:p>
          <a:p>
            <a:r>
              <a:rPr lang="en-US" dirty="0"/>
              <a:t>“</a:t>
            </a:r>
            <a:r>
              <a:rPr lang="en-US" i="1" dirty="0"/>
              <a:t>It is a trustworthy statement: For if we died with Him, we will also live with Him; If we endure, </a:t>
            </a:r>
            <a:r>
              <a:rPr lang="en-US" i="1" u="sng" dirty="0"/>
              <a:t>we will also reign with Him</a:t>
            </a:r>
            <a:r>
              <a:rPr lang="en-US" i="1" dirty="0"/>
              <a:t>…</a:t>
            </a:r>
            <a:r>
              <a:rPr lang="en-US" dirty="0"/>
              <a:t>”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2 Tim. 2:11–12a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6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7011-61E3-4C17-980D-DD139EDB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like Godly Rulers and Priests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8BAD-7444-48CF-ADD6-A2EEF239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25625"/>
            <a:ext cx="10925175" cy="4470400"/>
          </a:xfrm>
        </p:spPr>
        <p:txBody>
          <a:bodyPr/>
          <a:lstStyle/>
          <a:p>
            <a:r>
              <a:rPr lang="en-US" dirty="0"/>
              <a:t>Live like royalty: protecting fellow citizens in righteousness (justice and mercy).</a:t>
            </a:r>
          </a:p>
          <a:p>
            <a:r>
              <a:rPr lang="en-US" dirty="0"/>
              <a:t>Live as a ruler with a genuine desire for peace among your fellow man.</a:t>
            </a:r>
          </a:p>
          <a:p>
            <a:r>
              <a:rPr lang="en-US" dirty="0"/>
              <a:t>In this way you reign with Christ and live like priests, serving God…</a:t>
            </a:r>
            <a:r>
              <a:rPr lang="en-US" i="1" dirty="0"/>
              <a:t>in the order of Melchizedek.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8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308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Mystery of Melchizedek Hebrews 7</vt:lpstr>
      <vt:lpstr>Unlocking  the Mystery</vt:lpstr>
      <vt:lpstr>He’s not so mysterious after all</vt:lpstr>
      <vt:lpstr>The Greatness of Melchizedek</vt:lpstr>
      <vt:lpstr>What does this have to do  with us today?</vt:lpstr>
      <vt:lpstr>WE ARE KINGS AND PRIESTS!</vt:lpstr>
      <vt:lpstr>Live like Godly Rulers and Priests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 and Priests like Melchizedek</dc:title>
  <dc:creator>Mitch Davis</dc:creator>
  <cp:lastModifiedBy>Mitch Davis</cp:lastModifiedBy>
  <cp:revision>2</cp:revision>
  <dcterms:created xsi:type="dcterms:W3CDTF">2018-07-21T03:21:10Z</dcterms:created>
  <dcterms:modified xsi:type="dcterms:W3CDTF">2018-07-22T02:11:01Z</dcterms:modified>
</cp:coreProperties>
</file>