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62" r:id="rId5"/>
    <p:sldId id="264" r:id="rId6"/>
    <p:sldId id="257" r:id="rId7"/>
    <p:sldId id="258" r:id="rId8"/>
    <p:sldId id="265" r:id="rId9"/>
    <p:sldId id="266" r:id="rId10"/>
    <p:sldId id="267" r:id="rId11"/>
    <p:sldId id="269" r:id="rId12"/>
    <p:sldId id="268"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66CCFF"/>
    <a:srgbClr val="00CCFF"/>
    <a:srgbClr val="E7ECF3"/>
    <a:srgbClr val="FFFFFF"/>
    <a:srgbClr val="5D7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A3948-119D-4EC2-84BB-F20043A0BF46}" v="4634" dt="2018-07-08T05:52:20.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252"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 Davis" userId="388b89a0e6bb1f2e" providerId="LiveId" clId="{5E7A3948-119D-4EC2-84BB-F20043A0BF46}"/>
    <pc:docChg chg="undo custSel addSld delSld modSld sldOrd modMainMaster">
      <pc:chgData name="Mitch Davis" userId="388b89a0e6bb1f2e" providerId="LiveId" clId="{5E7A3948-119D-4EC2-84BB-F20043A0BF46}" dt="2018-07-08T05:52:20.990" v="4625" actId="114"/>
      <pc:docMkLst>
        <pc:docMk/>
      </pc:docMkLst>
      <pc:sldChg chg="addSp delSp modSp setBg">
        <pc:chgData name="Mitch Davis" userId="388b89a0e6bb1f2e" providerId="LiveId" clId="{5E7A3948-119D-4EC2-84BB-F20043A0BF46}" dt="2018-07-08T03:50:20.480" v="1819"/>
        <pc:sldMkLst>
          <pc:docMk/>
          <pc:sldMk cId="2429726140" sldId="256"/>
        </pc:sldMkLst>
        <pc:spChg chg="add del mod">
          <ac:chgData name="Mitch Davis" userId="388b89a0e6bb1f2e" providerId="LiveId" clId="{5E7A3948-119D-4EC2-84BB-F20043A0BF46}" dt="2018-07-08T03:50:20.480" v="1819"/>
          <ac:spMkLst>
            <pc:docMk/>
            <pc:sldMk cId="2429726140" sldId="256"/>
            <ac:spMk id="6" creationId="{A7396580-4C8E-4338-99EC-3749B591758C}"/>
          </ac:spMkLst>
        </pc:spChg>
        <pc:spChg chg="add del mod">
          <ac:chgData name="Mitch Davis" userId="388b89a0e6bb1f2e" providerId="LiveId" clId="{5E7A3948-119D-4EC2-84BB-F20043A0BF46}" dt="2018-07-08T03:44:35.335" v="1780" actId="478"/>
          <ac:spMkLst>
            <pc:docMk/>
            <pc:sldMk cId="2429726140" sldId="256"/>
            <ac:spMk id="7" creationId="{F071BBC9-6E56-460C-8F14-9EB2D1DD6836}"/>
          </ac:spMkLst>
        </pc:spChg>
        <pc:spChg chg="add del mod">
          <ac:chgData name="Mitch Davis" userId="388b89a0e6bb1f2e" providerId="LiveId" clId="{5E7A3948-119D-4EC2-84BB-F20043A0BF46}" dt="2018-07-08T03:50:20.480" v="1819"/>
          <ac:spMkLst>
            <pc:docMk/>
            <pc:sldMk cId="2429726140" sldId="256"/>
            <ac:spMk id="8" creationId="{8A688AB5-2800-49A3-9CD1-2E8E2891653C}"/>
          </ac:spMkLst>
        </pc:spChg>
        <pc:picChg chg="add del mod">
          <ac:chgData name="Mitch Davis" userId="388b89a0e6bb1f2e" providerId="LiveId" clId="{5E7A3948-119D-4EC2-84BB-F20043A0BF46}" dt="2018-07-08T03:43:26.848" v="1773" actId="478"/>
          <ac:picMkLst>
            <pc:docMk/>
            <pc:sldMk cId="2429726140" sldId="256"/>
            <ac:picMk id="3" creationId="{A4BAE133-0D12-4976-ADCB-1307DD898730}"/>
          </ac:picMkLst>
        </pc:picChg>
        <pc:picChg chg="add del">
          <ac:chgData name="Mitch Davis" userId="388b89a0e6bb1f2e" providerId="LiveId" clId="{5E7A3948-119D-4EC2-84BB-F20043A0BF46}" dt="2018-07-08T03:42:40.749" v="1769" actId="478"/>
          <ac:picMkLst>
            <pc:docMk/>
            <pc:sldMk cId="2429726140" sldId="256"/>
            <ac:picMk id="4" creationId="{4827BCC8-0162-427B-B1D1-A20716A2E15C}"/>
          </ac:picMkLst>
        </pc:picChg>
        <pc:picChg chg="add del mod">
          <ac:chgData name="Mitch Davis" userId="388b89a0e6bb1f2e" providerId="LiveId" clId="{5E7A3948-119D-4EC2-84BB-F20043A0BF46}" dt="2018-07-08T03:50:20.480" v="1819"/>
          <ac:picMkLst>
            <pc:docMk/>
            <pc:sldMk cId="2429726140" sldId="256"/>
            <ac:picMk id="5" creationId="{CC434519-AC2A-4385-8028-4CCA0295B522}"/>
          </ac:picMkLst>
        </pc:picChg>
      </pc:sldChg>
      <pc:sldChg chg="addSp delSp modSp setBg">
        <pc:chgData name="Mitch Davis" userId="388b89a0e6bb1f2e" providerId="LiveId" clId="{5E7A3948-119D-4EC2-84BB-F20043A0BF46}" dt="2018-07-08T05:49:20.496" v="4558" actId="14100"/>
        <pc:sldMkLst>
          <pc:docMk/>
          <pc:sldMk cId="1951665552" sldId="257"/>
        </pc:sldMkLst>
        <pc:spChg chg="mod">
          <ac:chgData name="Mitch Davis" userId="388b89a0e6bb1f2e" providerId="LiveId" clId="{5E7A3948-119D-4EC2-84BB-F20043A0BF46}" dt="2018-07-08T05:04:33.595" v="2585" actId="20577"/>
          <ac:spMkLst>
            <pc:docMk/>
            <pc:sldMk cId="1951665552" sldId="257"/>
            <ac:spMk id="2" creationId="{B5B75290-82F7-4F43-A3FF-AEEE8320EFED}"/>
          </ac:spMkLst>
        </pc:spChg>
        <pc:spChg chg="mod">
          <ac:chgData name="Mitch Davis" userId="388b89a0e6bb1f2e" providerId="LiveId" clId="{5E7A3948-119D-4EC2-84BB-F20043A0BF46}" dt="2018-07-08T05:49:20.496" v="4558" actId="14100"/>
          <ac:spMkLst>
            <pc:docMk/>
            <pc:sldMk cId="1951665552" sldId="257"/>
            <ac:spMk id="3" creationId="{663C482A-98C1-4CB9-B7D9-938E61E612D6}"/>
          </ac:spMkLst>
        </pc:spChg>
        <pc:picChg chg="add del mod modCrop">
          <ac:chgData name="Mitch Davis" userId="388b89a0e6bb1f2e" providerId="LiveId" clId="{5E7A3948-119D-4EC2-84BB-F20043A0BF46}" dt="2018-07-08T03:52:43.580" v="1844" actId="478"/>
          <ac:picMkLst>
            <pc:docMk/>
            <pc:sldMk cId="1951665552" sldId="257"/>
            <ac:picMk id="1026" creationId="{C193DAA5-EE39-4A70-A996-199771222400}"/>
          </ac:picMkLst>
        </pc:picChg>
      </pc:sldChg>
      <pc:sldChg chg="addSp delSp modSp add">
        <pc:chgData name="Mitch Davis" userId="388b89a0e6bb1f2e" providerId="LiveId" clId="{5E7A3948-119D-4EC2-84BB-F20043A0BF46}" dt="2018-07-08T05:49:03.727" v="4557" actId="115"/>
        <pc:sldMkLst>
          <pc:docMk/>
          <pc:sldMk cId="284403782" sldId="258"/>
        </pc:sldMkLst>
        <pc:spChg chg="mod">
          <ac:chgData name="Mitch Davis" userId="388b89a0e6bb1f2e" providerId="LiveId" clId="{5E7A3948-119D-4EC2-84BB-F20043A0BF46}" dt="2018-07-08T05:19:30.870" v="2975" actId="14100"/>
          <ac:spMkLst>
            <pc:docMk/>
            <pc:sldMk cId="284403782" sldId="258"/>
            <ac:spMk id="2" creationId="{E6842A45-5E52-4EDD-BB51-D49151F43060}"/>
          </ac:spMkLst>
        </pc:spChg>
        <pc:spChg chg="mod">
          <ac:chgData name="Mitch Davis" userId="388b89a0e6bb1f2e" providerId="LiveId" clId="{5E7A3948-119D-4EC2-84BB-F20043A0BF46}" dt="2018-07-08T05:19:36.613" v="2976" actId="14100"/>
          <ac:spMkLst>
            <pc:docMk/>
            <pc:sldMk cId="284403782" sldId="258"/>
            <ac:spMk id="3" creationId="{5FD80CF6-C762-41EA-B878-BB84EEEC0608}"/>
          </ac:spMkLst>
        </pc:spChg>
        <pc:spChg chg="add del">
          <ac:chgData name="Mitch Davis" userId="388b89a0e6bb1f2e" providerId="LiveId" clId="{5E7A3948-119D-4EC2-84BB-F20043A0BF46}" dt="2018-07-08T05:18:51.065" v="2963"/>
          <ac:spMkLst>
            <pc:docMk/>
            <pc:sldMk cId="284403782" sldId="258"/>
            <ac:spMk id="4" creationId="{721F6C75-A368-4D1E-8ADC-0212155E7356}"/>
          </ac:spMkLst>
        </pc:spChg>
        <pc:spChg chg="add mod">
          <ac:chgData name="Mitch Davis" userId="388b89a0e6bb1f2e" providerId="LiveId" clId="{5E7A3948-119D-4EC2-84BB-F20043A0BF46}" dt="2018-07-08T05:49:03.727" v="4557" actId="115"/>
          <ac:spMkLst>
            <pc:docMk/>
            <pc:sldMk cId="284403782" sldId="258"/>
            <ac:spMk id="5" creationId="{6513233B-A146-4CF9-9D65-F53DE6BB15F3}"/>
          </ac:spMkLst>
        </pc:spChg>
      </pc:sldChg>
      <pc:sldChg chg="modSp add">
        <pc:chgData name="Mitch Davis" userId="388b89a0e6bb1f2e" providerId="LiveId" clId="{5E7A3948-119D-4EC2-84BB-F20043A0BF46}" dt="2018-07-08T05:52:20.990" v="4625" actId="114"/>
        <pc:sldMkLst>
          <pc:docMk/>
          <pc:sldMk cId="2443690915" sldId="259"/>
        </pc:sldMkLst>
        <pc:spChg chg="mod">
          <ac:chgData name="Mitch Davis" userId="388b89a0e6bb1f2e" providerId="LiveId" clId="{5E7A3948-119D-4EC2-84BB-F20043A0BF46}" dt="2018-07-08T05:45:08.664" v="4284" actId="20577"/>
          <ac:spMkLst>
            <pc:docMk/>
            <pc:sldMk cId="2443690915" sldId="259"/>
            <ac:spMk id="2" creationId="{ADF6CBF6-DDB0-4425-B506-CB78098A5422}"/>
          </ac:spMkLst>
        </pc:spChg>
        <pc:spChg chg="mod">
          <ac:chgData name="Mitch Davis" userId="388b89a0e6bb1f2e" providerId="LiveId" clId="{5E7A3948-119D-4EC2-84BB-F20043A0BF46}" dt="2018-07-08T05:52:20.990" v="4625" actId="114"/>
          <ac:spMkLst>
            <pc:docMk/>
            <pc:sldMk cId="2443690915" sldId="259"/>
            <ac:spMk id="3" creationId="{372679A0-3F63-44D6-A1CC-D9F7022E5C62}"/>
          </ac:spMkLst>
        </pc:spChg>
      </pc:sldChg>
      <pc:sldChg chg="modSp add del">
        <pc:chgData name="Mitch Davis" userId="388b89a0e6bb1f2e" providerId="LiveId" clId="{5E7A3948-119D-4EC2-84BB-F20043A0BF46}" dt="2018-07-08T05:51:59.552" v="4622" actId="2696"/>
        <pc:sldMkLst>
          <pc:docMk/>
          <pc:sldMk cId="3407409818" sldId="260"/>
        </pc:sldMkLst>
        <pc:spChg chg="mod">
          <ac:chgData name="Mitch Davis" userId="388b89a0e6bb1f2e" providerId="LiveId" clId="{5E7A3948-119D-4EC2-84BB-F20043A0BF46}" dt="2018-07-07T22:36:11.752" v="1698" actId="5793"/>
          <ac:spMkLst>
            <pc:docMk/>
            <pc:sldMk cId="3407409818" sldId="260"/>
            <ac:spMk id="2" creationId="{1AA517BA-A209-492A-8583-51C4152A556F}"/>
          </ac:spMkLst>
        </pc:spChg>
        <pc:spChg chg="mod">
          <ac:chgData name="Mitch Davis" userId="388b89a0e6bb1f2e" providerId="LiveId" clId="{5E7A3948-119D-4EC2-84BB-F20043A0BF46}" dt="2018-07-08T04:08:12.487" v="1853" actId="27636"/>
          <ac:spMkLst>
            <pc:docMk/>
            <pc:sldMk cId="3407409818" sldId="260"/>
            <ac:spMk id="3" creationId="{8913F117-4DCE-4F92-9F32-41E7EE2AEA9F}"/>
          </ac:spMkLst>
        </pc:spChg>
      </pc:sldChg>
      <pc:sldChg chg="addSp delSp modSp add ord">
        <pc:chgData name="Mitch Davis" userId="388b89a0e6bb1f2e" providerId="LiveId" clId="{5E7A3948-119D-4EC2-84BB-F20043A0BF46}" dt="2018-07-08T05:17:50.770" v="2948" actId="14100"/>
        <pc:sldMkLst>
          <pc:docMk/>
          <pc:sldMk cId="3919569723" sldId="261"/>
        </pc:sldMkLst>
        <pc:spChg chg="mod">
          <ac:chgData name="Mitch Davis" userId="388b89a0e6bb1f2e" providerId="LiveId" clId="{5E7A3948-119D-4EC2-84BB-F20043A0BF46}" dt="2018-07-08T05:17:12.513" v="2914" actId="20578"/>
          <ac:spMkLst>
            <pc:docMk/>
            <pc:sldMk cId="3919569723" sldId="261"/>
            <ac:spMk id="2" creationId="{B5B75290-82F7-4F43-A3FF-AEEE8320EFED}"/>
          </ac:spMkLst>
        </pc:spChg>
        <pc:spChg chg="del mod">
          <ac:chgData name="Mitch Davis" userId="388b89a0e6bb1f2e" providerId="LiveId" clId="{5E7A3948-119D-4EC2-84BB-F20043A0BF46}" dt="2018-07-08T04:26:09.423" v="2069" actId="478"/>
          <ac:spMkLst>
            <pc:docMk/>
            <pc:sldMk cId="3919569723" sldId="261"/>
            <ac:spMk id="3" creationId="{663C482A-98C1-4CB9-B7D9-938E61E612D6}"/>
          </ac:spMkLst>
        </pc:spChg>
        <pc:spChg chg="add del mod">
          <ac:chgData name="Mitch Davis" userId="388b89a0e6bb1f2e" providerId="LiveId" clId="{5E7A3948-119D-4EC2-84BB-F20043A0BF46}" dt="2018-07-08T04:26:19.827" v="2072" actId="478"/>
          <ac:spMkLst>
            <pc:docMk/>
            <pc:sldMk cId="3919569723" sldId="261"/>
            <ac:spMk id="6" creationId="{81047364-A06A-400B-83B1-F20FF0390980}"/>
          </ac:spMkLst>
        </pc:spChg>
        <pc:spChg chg="add mod">
          <ac:chgData name="Mitch Davis" userId="388b89a0e6bb1f2e" providerId="LiveId" clId="{5E7A3948-119D-4EC2-84BB-F20043A0BF46}" dt="2018-07-08T05:17:50.770" v="2948" actId="14100"/>
          <ac:spMkLst>
            <pc:docMk/>
            <pc:sldMk cId="3919569723" sldId="261"/>
            <ac:spMk id="7" creationId="{17BA7FCF-869B-4758-8341-30DCAD35804D}"/>
          </ac:spMkLst>
        </pc:spChg>
        <pc:picChg chg="add del mod ord modCrop">
          <ac:chgData name="Mitch Davis" userId="388b89a0e6bb1f2e" providerId="LiveId" clId="{5E7A3948-119D-4EC2-84BB-F20043A0BF46}" dt="2018-07-08T04:26:13.941" v="2071" actId="478"/>
          <ac:picMkLst>
            <pc:docMk/>
            <pc:sldMk cId="3919569723" sldId="261"/>
            <ac:picMk id="4" creationId="{7849654B-BD62-467C-B310-6EF2F69426A8}"/>
          </ac:picMkLst>
        </pc:picChg>
      </pc:sldChg>
      <pc:sldChg chg="addSp delSp modSp add">
        <pc:chgData name="Mitch Davis" userId="388b89a0e6bb1f2e" providerId="LiveId" clId="{5E7A3948-119D-4EC2-84BB-F20043A0BF46}" dt="2018-07-08T05:50:52.979" v="4600" actId="1076"/>
        <pc:sldMkLst>
          <pc:docMk/>
          <pc:sldMk cId="420649737" sldId="262"/>
        </pc:sldMkLst>
        <pc:spChg chg="mod">
          <ac:chgData name="Mitch Davis" userId="388b89a0e6bb1f2e" providerId="LiveId" clId="{5E7A3948-119D-4EC2-84BB-F20043A0BF46}" dt="2018-07-08T05:50:27.277" v="4595" actId="20577"/>
          <ac:spMkLst>
            <pc:docMk/>
            <pc:sldMk cId="420649737" sldId="262"/>
            <ac:spMk id="2" creationId="{B5B75290-82F7-4F43-A3FF-AEEE8320EFED}"/>
          </ac:spMkLst>
        </pc:spChg>
        <pc:spChg chg="del mod">
          <ac:chgData name="Mitch Davis" userId="388b89a0e6bb1f2e" providerId="LiveId" clId="{5E7A3948-119D-4EC2-84BB-F20043A0BF46}" dt="2018-07-08T04:39:45.800" v="2265" actId="478"/>
          <ac:spMkLst>
            <pc:docMk/>
            <pc:sldMk cId="420649737" sldId="262"/>
            <ac:spMk id="3" creationId="{663C482A-98C1-4CB9-B7D9-938E61E612D6}"/>
          </ac:spMkLst>
        </pc:spChg>
        <pc:spChg chg="add del mod">
          <ac:chgData name="Mitch Davis" userId="388b89a0e6bb1f2e" providerId="LiveId" clId="{5E7A3948-119D-4EC2-84BB-F20043A0BF46}" dt="2018-07-08T04:39:58.405" v="2266" actId="478"/>
          <ac:spMkLst>
            <pc:docMk/>
            <pc:sldMk cId="420649737" sldId="262"/>
            <ac:spMk id="8" creationId="{492017DB-C1AF-4C03-A7EB-6806A3716B2D}"/>
          </ac:spMkLst>
        </pc:spChg>
        <pc:spChg chg="add mod">
          <ac:chgData name="Mitch Davis" userId="388b89a0e6bb1f2e" providerId="LiveId" clId="{5E7A3948-119D-4EC2-84BB-F20043A0BF46}" dt="2018-07-08T05:50:52.979" v="4600" actId="1076"/>
          <ac:spMkLst>
            <pc:docMk/>
            <pc:sldMk cId="420649737" sldId="262"/>
            <ac:spMk id="9" creationId="{212C091F-D659-4BB3-AFC5-9E352097D119}"/>
          </ac:spMkLst>
        </pc:spChg>
        <pc:picChg chg="del">
          <ac:chgData name="Mitch Davis" userId="388b89a0e6bb1f2e" providerId="LiveId" clId="{5E7A3948-119D-4EC2-84BB-F20043A0BF46}" dt="2018-07-08T04:22:20.412" v="1947" actId="478"/>
          <ac:picMkLst>
            <pc:docMk/>
            <pc:sldMk cId="420649737" sldId="262"/>
            <ac:picMk id="4" creationId="{7849654B-BD62-467C-B310-6EF2F69426A8}"/>
          </ac:picMkLst>
        </pc:picChg>
        <pc:picChg chg="add mod ord modCrop">
          <ac:chgData name="Mitch Davis" userId="388b89a0e6bb1f2e" providerId="LiveId" clId="{5E7A3948-119D-4EC2-84BB-F20043A0BF46}" dt="2018-07-08T05:16:01.840" v="2863" actId="1076"/>
          <ac:picMkLst>
            <pc:docMk/>
            <pc:sldMk cId="420649737" sldId="262"/>
            <ac:picMk id="6" creationId="{91E91CE3-7501-48B0-B75E-E668A9B36789}"/>
          </ac:picMkLst>
        </pc:picChg>
      </pc:sldChg>
      <pc:sldChg chg="addSp delSp modSp add mod ord setBg">
        <pc:chgData name="Mitch Davis" userId="388b89a0e6bb1f2e" providerId="LiveId" clId="{5E7A3948-119D-4EC2-84BB-F20043A0BF46}" dt="2018-07-08T04:52:56.535" v="2348"/>
        <pc:sldMkLst>
          <pc:docMk/>
          <pc:sldMk cId="2186576332" sldId="263"/>
        </pc:sldMkLst>
        <pc:spChg chg="mod ord">
          <ac:chgData name="Mitch Davis" userId="388b89a0e6bb1f2e" providerId="LiveId" clId="{5E7A3948-119D-4EC2-84BB-F20043A0BF46}" dt="2018-07-08T04:46:44.086" v="2346" actId="20577"/>
          <ac:spMkLst>
            <pc:docMk/>
            <pc:sldMk cId="2186576332" sldId="263"/>
            <ac:spMk id="2" creationId="{B5B75290-82F7-4F43-A3FF-AEEE8320EFED}"/>
          </ac:spMkLst>
        </pc:spChg>
        <pc:spChg chg="del mod">
          <ac:chgData name="Mitch Davis" userId="388b89a0e6bb1f2e" providerId="LiveId" clId="{5E7A3948-119D-4EC2-84BB-F20043A0BF46}" dt="2018-07-08T04:40:03.040" v="2267" actId="478"/>
          <ac:spMkLst>
            <pc:docMk/>
            <pc:sldMk cId="2186576332" sldId="263"/>
            <ac:spMk id="3" creationId="{663C482A-98C1-4CB9-B7D9-938E61E612D6}"/>
          </ac:spMkLst>
        </pc:spChg>
        <pc:spChg chg="add del mod">
          <ac:chgData name="Mitch Davis" userId="388b89a0e6bb1f2e" providerId="LiveId" clId="{5E7A3948-119D-4EC2-84BB-F20043A0BF46}" dt="2018-07-08T04:40:06.617" v="2268" actId="478"/>
          <ac:spMkLst>
            <pc:docMk/>
            <pc:sldMk cId="2186576332" sldId="263"/>
            <ac:spMk id="7" creationId="{601FEE3F-A9F0-430F-816E-C187A5BCE702}"/>
          </ac:spMkLst>
        </pc:spChg>
        <pc:spChg chg="add del">
          <ac:chgData name="Mitch Davis" userId="388b89a0e6bb1f2e" providerId="LiveId" clId="{5E7A3948-119D-4EC2-84BB-F20043A0BF46}" dt="2018-07-08T04:40:52.266" v="2293" actId="26606"/>
          <ac:spMkLst>
            <pc:docMk/>
            <pc:sldMk cId="2186576332" sldId="263"/>
            <ac:spMk id="9" creationId="{B558F58E-93BA-44A3-BCDA-585AFF2E4F3F}"/>
          </ac:spMkLst>
        </pc:spChg>
        <pc:spChg chg="add">
          <ac:chgData name="Mitch Davis" userId="388b89a0e6bb1f2e" providerId="LiveId" clId="{5E7A3948-119D-4EC2-84BB-F20043A0BF46}" dt="2018-07-08T04:46:12.607" v="2337" actId="26606"/>
          <ac:spMkLst>
            <pc:docMk/>
            <pc:sldMk cId="2186576332" sldId="263"/>
            <ac:spMk id="15" creationId="{87CC2527-562A-4F69-B487-4371E5B243E7}"/>
          </ac:spMkLst>
        </pc:spChg>
        <pc:picChg chg="add del mod ord modCrop">
          <ac:chgData name="Mitch Davis" userId="388b89a0e6bb1f2e" providerId="LiveId" clId="{5E7A3948-119D-4EC2-84BB-F20043A0BF46}" dt="2018-07-08T04:45:52.158" v="2332" actId="478"/>
          <ac:picMkLst>
            <pc:docMk/>
            <pc:sldMk cId="2186576332" sldId="263"/>
            <ac:picMk id="4" creationId="{6F736741-919A-4543-91E5-00A720AD3334}"/>
          </ac:picMkLst>
        </pc:picChg>
        <pc:picChg chg="del">
          <ac:chgData name="Mitch Davis" userId="388b89a0e6bb1f2e" providerId="LiveId" clId="{5E7A3948-119D-4EC2-84BB-F20043A0BF46}" dt="2018-07-08T04:37:36.684" v="2221" actId="478"/>
          <ac:picMkLst>
            <pc:docMk/>
            <pc:sldMk cId="2186576332" sldId="263"/>
            <ac:picMk id="6" creationId="{91E91CE3-7501-48B0-B75E-E668A9B36789}"/>
          </ac:picMkLst>
        </pc:picChg>
        <pc:picChg chg="add mod">
          <ac:chgData name="Mitch Davis" userId="388b89a0e6bb1f2e" providerId="LiveId" clId="{5E7A3948-119D-4EC2-84BB-F20043A0BF46}" dt="2018-07-08T04:46:12.607" v="2337" actId="26606"/>
          <ac:picMkLst>
            <pc:docMk/>
            <pc:sldMk cId="2186576332" sldId="263"/>
            <ac:picMk id="10" creationId="{D6EBB678-A2B9-4E91-9AFE-7EF4E39ACEA7}"/>
          </ac:picMkLst>
        </pc:picChg>
        <pc:cxnChg chg="add del">
          <ac:chgData name="Mitch Davis" userId="388b89a0e6bb1f2e" providerId="LiveId" clId="{5E7A3948-119D-4EC2-84BB-F20043A0BF46}" dt="2018-07-08T04:40:52.266" v="2293" actId="26606"/>
          <ac:cxnSpMkLst>
            <pc:docMk/>
            <pc:sldMk cId="2186576332" sldId="263"/>
            <ac:cxnSpMk id="11" creationId="{BCD0BBC1-A7D4-445D-98AC-95A6A45D8EBB}"/>
          </ac:cxnSpMkLst>
        </pc:cxnChg>
        <pc:cxnChg chg="add">
          <ac:chgData name="Mitch Davis" userId="388b89a0e6bb1f2e" providerId="LiveId" clId="{5E7A3948-119D-4EC2-84BB-F20043A0BF46}" dt="2018-07-08T04:46:12.607" v="2337" actId="26606"/>
          <ac:cxnSpMkLst>
            <pc:docMk/>
            <pc:sldMk cId="2186576332" sldId="263"/>
            <ac:cxnSpMk id="17" creationId="{BCDAEC91-5BCE-4B55-9CC0-43EF94CB734B}"/>
          </ac:cxnSpMkLst>
        </pc:cxnChg>
      </pc:sldChg>
      <pc:sldChg chg="addSp modSp add">
        <pc:chgData name="Mitch Davis" userId="388b89a0e6bb1f2e" providerId="LiveId" clId="{5E7A3948-119D-4EC2-84BB-F20043A0BF46}" dt="2018-07-08T05:50:04.187" v="4564" actId="313"/>
        <pc:sldMkLst>
          <pc:docMk/>
          <pc:sldMk cId="582984305" sldId="264"/>
        </pc:sldMkLst>
        <pc:spChg chg="mod">
          <ac:chgData name="Mitch Davis" userId="388b89a0e6bb1f2e" providerId="LiveId" clId="{5E7A3948-119D-4EC2-84BB-F20043A0BF46}" dt="2018-07-08T04:43:26.736" v="2331" actId="20577"/>
          <ac:spMkLst>
            <pc:docMk/>
            <pc:sldMk cId="582984305" sldId="264"/>
            <ac:spMk id="2" creationId="{B5B75290-82F7-4F43-A3FF-AEEE8320EFED}"/>
          </ac:spMkLst>
        </pc:spChg>
        <pc:spChg chg="add mod">
          <ac:chgData name="Mitch Davis" userId="388b89a0e6bb1f2e" providerId="LiveId" clId="{5E7A3948-119D-4EC2-84BB-F20043A0BF46}" dt="2018-07-08T05:50:04.187" v="4564" actId="313"/>
          <ac:spMkLst>
            <pc:docMk/>
            <pc:sldMk cId="582984305" sldId="264"/>
            <ac:spMk id="5" creationId="{4ED42DE7-18BD-49FB-9252-76C5CF9749E8}"/>
          </ac:spMkLst>
        </pc:spChg>
      </pc:sldChg>
      <pc:sldChg chg="modSp add">
        <pc:chgData name="Mitch Davis" userId="388b89a0e6bb1f2e" providerId="LiveId" clId="{5E7A3948-119D-4EC2-84BB-F20043A0BF46}" dt="2018-07-08T05:24:11.434" v="3283" actId="6549"/>
        <pc:sldMkLst>
          <pc:docMk/>
          <pc:sldMk cId="1418796085" sldId="265"/>
        </pc:sldMkLst>
        <pc:spChg chg="mod">
          <ac:chgData name="Mitch Davis" userId="388b89a0e6bb1f2e" providerId="LiveId" clId="{5E7A3948-119D-4EC2-84BB-F20043A0BF46}" dt="2018-07-08T05:24:11.434" v="3283" actId="6549"/>
          <ac:spMkLst>
            <pc:docMk/>
            <pc:sldMk cId="1418796085" sldId="265"/>
            <ac:spMk id="2" creationId="{7A978FDB-AF99-47D2-A871-63D2662D5134}"/>
          </ac:spMkLst>
        </pc:spChg>
        <pc:spChg chg="mod">
          <ac:chgData name="Mitch Davis" userId="388b89a0e6bb1f2e" providerId="LiveId" clId="{5E7A3948-119D-4EC2-84BB-F20043A0BF46}" dt="2018-07-08T05:23:51.409" v="3282"/>
          <ac:spMkLst>
            <pc:docMk/>
            <pc:sldMk cId="1418796085" sldId="265"/>
            <ac:spMk id="3" creationId="{E0F4C792-3541-499F-AB60-481D8C191369}"/>
          </ac:spMkLst>
        </pc:spChg>
      </pc:sldChg>
      <pc:sldChg chg="modSp add del">
        <pc:chgData name="Mitch Davis" userId="388b89a0e6bb1f2e" providerId="LiveId" clId="{5E7A3948-119D-4EC2-84BB-F20043A0BF46}" dt="2018-07-08T04:59:48.696" v="2378" actId="2696"/>
        <pc:sldMkLst>
          <pc:docMk/>
          <pc:sldMk cId="2895558268" sldId="265"/>
        </pc:sldMkLst>
        <pc:spChg chg="mod">
          <ac:chgData name="Mitch Davis" userId="388b89a0e6bb1f2e" providerId="LiveId" clId="{5E7A3948-119D-4EC2-84BB-F20043A0BF46}" dt="2018-07-08T04:54:15.175" v="2377" actId="5793"/>
          <ac:spMkLst>
            <pc:docMk/>
            <pc:sldMk cId="2895558268" sldId="265"/>
            <ac:spMk id="2" creationId="{B5B75290-82F7-4F43-A3FF-AEEE8320EFED}"/>
          </ac:spMkLst>
        </pc:spChg>
      </pc:sldChg>
      <pc:sldChg chg="modSp add">
        <pc:chgData name="Mitch Davis" userId="388b89a0e6bb1f2e" providerId="LiveId" clId="{5E7A3948-119D-4EC2-84BB-F20043A0BF46}" dt="2018-07-08T05:34:40.826" v="3691"/>
        <pc:sldMkLst>
          <pc:docMk/>
          <pc:sldMk cId="116636461" sldId="266"/>
        </pc:sldMkLst>
        <pc:spChg chg="mod">
          <ac:chgData name="Mitch Davis" userId="388b89a0e6bb1f2e" providerId="LiveId" clId="{5E7A3948-119D-4EC2-84BB-F20043A0BF46}" dt="2018-07-08T05:24:43.218" v="3306" actId="313"/>
          <ac:spMkLst>
            <pc:docMk/>
            <pc:sldMk cId="116636461" sldId="266"/>
            <ac:spMk id="2" creationId="{88595183-5255-497B-9274-5CFF49206FC8}"/>
          </ac:spMkLst>
        </pc:spChg>
        <pc:spChg chg="mod">
          <ac:chgData name="Mitch Davis" userId="388b89a0e6bb1f2e" providerId="LiveId" clId="{5E7A3948-119D-4EC2-84BB-F20043A0BF46}" dt="2018-07-08T05:34:40.826" v="3691"/>
          <ac:spMkLst>
            <pc:docMk/>
            <pc:sldMk cId="116636461" sldId="266"/>
            <ac:spMk id="3" creationId="{D8EA0C0E-7E73-435F-B6E9-E09FB0FB364B}"/>
          </ac:spMkLst>
        </pc:spChg>
      </pc:sldChg>
      <pc:sldChg chg="modSp add">
        <pc:chgData name="Mitch Davis" userId="388b89a0e6bb1f2e" providerId="LiveId" clId="{5E7A3948-119D-4EC2-84BB-F20043A0BF46}" dt="2018-07-08T05:36:02.202" v="3887" actId="20577"/>
        <pc:sldMkLst>
          <pc:docMk/>
          <pc:sldMk cId="3854706230" sldId="267"/>
        </pc:sldMkLst>
        <pc:spChg chg="mod">
          <ac:chgData name="Mitch Davis" userId="388b89a0e6bb1f2e" providerId="LiveId" clId="{5E7A3948-119D-4EC2-84BB-F20043A0BF46}" dt="2018-07-08T05:32:37.678" v="3602" actId="313"/>
          <ac:spMkLst>
            <pc:docMk/>
            <pc:sldMk cId="3854706230" sldId="267"/>
            <ac:spMk id="2" creationId="{7EF3A47B-129C-4396-BF52-2A8E86EE3E44}"/>
          </ac:spMkLst>
        </pc:spChg>
        <pc:spChg chg="mod">
          <ac:chgData name="Mitch Davis" userId="388b89a0e6bb1f2e" providerId="LiveId" clId="{5E7A3948-119D-4EC2-84BB-F20043A0BF46}" dt="2018-07-08T05:36:02.202" v="3887" actId="20577"/>
          <ac:spMkLst>
            <pc:docMk/>
            <pc:sldMk cId="3854706230" sldId="267"/>
            <ac:spMk id="3" creationId="{F149A6FD-D724-4E5C-A12D-804F3744D169}"/>
          </ac:spMkLst>
        </pc:spChg>
      </pc:sldChg>
      <pc:sldChg chg="addSp delSp modSp add">
        <pc:chgData name="Mitch Davis" userId="388b89a0e6bb1f2e" providerId="LiveId" clId="{5E7A3948-119D-4EC2-84BB-F20043A0BF46}" dt="2018-07-08T05:37:44.277" v="3996"/>
        <pc:sldMkLst>
          <pc:docMk/>
          <pc:sldMk cId="1360915921" sldId="268"/>
        </pc:sldMkLst>
        <pc:spChg chg="del">
          <ac:chgData name="Mitch Davis" userId="388b89a0e6bb1f2e" providerId="LiveId" clId="{5E7A3948-119D-4EC2-84BB-F20043A0BF46}" dt="2018-07-08T05:36:31.421" v="3889"/>
          <ac:spMkLst>
            <pc:docMk/>
            <pc:sldMk cId="1360915921" sldId="268"/>
            <ac:spMk id="2" creationId="{047F11BE-F9B6-439D-B8C6-93131BBED294}"/>
          </ac:spMkLst>
        </pc:spChg>
        <pc:spChg chg="del">
          <ac:chgData name="Mitch Davis" userId="388b89a0e6bb1f2e" providerId="LiveId" clId="{5E7A3948-119D-4EC2-84BB-F20043A0BF46}" dt="2018-07-08T05:36:31.421" v="3889"/>
          <ac:spMkLst>
            <pc:docMk/>
            <pc:sldMk cId="1360915921" sldId="268"/>
            <ac:spMk id="3" creationId="{CDEE296D-0B36-4ACE-AC0A-DDE1A612EBFC}"/>
          </ac:spMkLst>
        </pc:spChg>
        <pc:spChg chg="add mod">
          <ac:chgData name="Mitch Davis" userId="388b89a0e6bb1f2e" providerId="LiveId" clId="{5E7A3948-119D-4EC2-84BB-F20043A0BF46}" dt="2018-07-08T05:37:44.277" v="3996"/>
          <ac:spMkLst>
            <pc:docMk/>
            <pc:sldMk cId="1360915921" sldId="268"/>
            <ac:spMk id="4" creationId="{EB92A204-29BE-4062-BA4A-E8C3D00AE53D}"/>
          </ac:spMkLst>
        </pc:spChg>
      </pc:sldChg>
      <pc:sldChg chg="modSp add">
        <pc:chgData name="Mitch Davis" userId="388b89a0e6bb1f2e" providerId="LiveId" clId="{5E7A3948-119D-4EC2-84BB-F20043A0BF46}" dt="2018-07-08T05:43:39.953" v="4267" actId="20577"/>
        <pc:sldMkLst>
          <pc:docMk/>
          <pc:sldMk cId="1333990699" sldId="269"/>
        </pc:sldMkLst>
        <pc:spChg chg="mod">
          <ac:chgData name="Mitch Davis" userId="388b89a0e6bb1f2e" providerId="LiveId" clId="{5E7A3948-119D-4EC2-84BB-F20043A0BF46}" dt="2018-07-08T05:40:57.499" v="4087" actId="313"/>
          <ac:spMkLst>
            <pc:docMk/>
            <pc:sldMk cId="1333990699" sldId="269"/>
            <ac:spMk id="2" creationId="{0CB0BB79-E765-43AB-8B5D-CC8561D30932}"/>
          </ac:spMkLst>
        </pc:spChg>
        <pc:spChg chg="mod">
          <ac:chgData name="Mitch Davis" userId="388b89a0e6bb1f2e" providerId="LiveId" clId="{5E7A3948-119D-4EC2-84BB-F20043A0BF46}" dt="2018-07-08T05:43:39.953" v="4267" actId="20577"/>
          <ac:spMkLst>
            <pc:docMk/>
            <pc:sldMk cId="1333990699" sldId="269"/>
            <ac:spMk id="3" creationId="{6E7499DF-1887-4647-8102-3BE38DE50D2C}"/>
          </ac:spMkLst>
        </pc:spChg>
      </pc:sldChg>
      <pc:sldMasterChg chg="modSp setBg modSldLayout">
        <pc:chgData name="Mitch Davis" userId="388b89a0e6bb1f2e" providerId="LiveId" clId="{5E7A3948-119D-4EC2-84BB-F20043A0BF46}" dt="2018-07-08T04:15:23.255" v="1862" actId="732"/>
        <pc:sldMasterMkLst>
          <pc:docMk/>
          <pc:sldMasterMk cId="2610979651" sldId="2147483648"/>
        </pc:sldMasterMkLst>
        <pc:spChg chg="mod">
          <ac:chgData name="Mitch Davis" userId="388b89a0e6bb1f2e" providerId="LiveId" clId="{5E7A3948-119D-4EC2-84BB-F20043A0BF46}" dt="2018-07-08T03:50:39.733" v="1821" actId="207"/>
          <ac:spMkLst>
            <pc:docMk/>
            <pc:sldMasterMk cId="2610979651" sldId="2147483648"/>
            <ac:spMk id="2" creationId="{199C92E6-8290-4C39-B3EF-62ACED1560AE}"/>
          </ac:spMkLst>
        </pc:spChg>
        <pc:spChg chg="mod">
          <ac:chgData name="Mitch Davis" userId="388b89a0e6bb1f2e" providerId="LiveId" clId="{5E7A3948-119D-4EC2-84BB-F20043A0BF46}" dt="2018-07-08T03:50:39.733" v="1821" actId="207"/>
          <ac:spMkLst>
            <pc:docMk/>
            <pc:sldMasterMk cId="2610979651" sldId="2147483648"/>
            <ac:spMk id="3" creationId="{1F6B6094-776A-4469-89B4-7FC71EB6AD35}"/>
          </ac:spMkLst>
        </pc:spChg>
        <pc:sldLayoutChg chg="addSp setBg">
          <pc:chgData name="Mitch Davis" userId="388b89a0e6bb1f2e" providerId="LiveId" clId="{5E7A3948-119D-4EC2-84BB-F20043A0BF46}" dt="2018-07-08T03:50:47.302" v="1823"/>
          <pc:sldLayoutMkLst>
            <pc:docMk/>
            <pc:sldMasterMk cId="2610979651" sldId="2147483648"/>
            <pc:sldLayoutMk cId="1583493741" sldId="2147483649"/>
          </pc:sldLayoutMkLst>
          <pc:spChg chg="add">
            <ac:chgData name="Mitch Davis" userId="388b89a0e6bb1f2e" providerId="LiveId" clId="{5E7A3948-119D-4EC2-84BB-F20043A0BF46}" dt="2018-07-08T03:50:47.302" v="1823"/>
            <ac:spMkLst>
              <pc:docMk/>
              <pc:sldMasterMk cId="2610979651" sldId="2147483648"/>
              <pc:sldLayoutMk cId="1583493741" sldId="2147483649"/>
              <ac:spMk id="8" creationId="{E09ACB74-7D19-4D4D-A84B-499D53322EB3}"/>
            </ac:spMkLst>
          </pc:spChg>
          <pc:spChg chg="add">
            <ac:chgData name="Mitch Davis" userId="388b89a0e6bb1f2e" providerId="LiveId" clId="{5E7A3948-119D-4EC2-84BB-F20043A0BF46}" dt="2018-07-08T03:50:47.302" v="1823"/>
            <ac:spMkLst>
              <pc:docMk/>
              <pc:sldMasterMk cId="2610979651" sldId="2147483648"/>
              <pc:sldLayoutMk cId="1583493741" sldId="2147483649"/>
              <ac:spMk id="9" creationId="{953F64CA-0168-4EEE-9C69-CA3E898CD21F}"/>
            </ac:spMkLst>
          </pc:spChg>
          <pc:picChg chg="add">
            <ac:chgData name="Mitch Davis" userId="388b89a0e6bb1f2e" providerId="LiveId" clId="{5E7A3948-119D-4EC2-84BB-F20043A0BF46}" dt="2018-07-08T03:50:47.302" v="1823"/>
            <ac:picMkLst>
              <pc:docMk/>
              <pc:sldMasterMk cId="2610979651" sldId="2147483648"/>
              <pc:sldLayoutMk cId="1583493741" sldId="2147483649"/>
              <ac:picMk id="7" creationId="{F9C112B3-C9AD-4F15-89CA-EA6DC830FD9F}"/>
            </ac:picMkLst>
          </pc:picChg>
        </pc:sldLayoutChg>
        <pc:sldLayoutChg chg="addSp modSp">
          <pc:chgData name="Mitch Davis" userId="388b89a0e6bb1f2e" providerId="LiveId" clId="{5E7A3948-119D-4EC2-84BB-F20043A0BF46}" dt="2018-07-08T04:15:23.255" v="1862" actId="732"/>
          <pc:sldLayoutMkLst>
            <pc:docMk/>
            <pc:sldMasterMk cId="2610979651" sldId="2147483648"/>
            <pc:sldLayoutMk cId="1912471208" sldId="2147483650"/>
          </pc:sldLayoutMkLst>
          <pc:spChg chg="mod">
            <ac:chgData name="Mitch Davis" userId="388b89a0e6bb1f2e" providerId="LiveId" clId="{5E7A3948-119D-4EC2-84BB-F20043A0BF46}" dt="2018-07-08T04:08:12.421" v="1851" actId="14100"/>
            <ac:spMkLst>
              <pc:docMk/>
              <pc:sldMasterMk cId="2610979651" sldId="2147483648"/>
              <pc:sldLayoutMk cId="1912471208" sldId="2147483650"/>
              <ac:spMk id="3" creationId="{FBD3E852-0253-4514-AE84-05429E888E3C}"/>
            </ac:spMkLst>
          </pc:spChg>
          <pc:spChg chg="add mod">
            <ac:chgData name="Mitch Davis" userId="388b89a0e6bb1f2e" providerId="LiveId" clId="{5E7A3948-119D-4EC2-84BB-F20043A0BF46}" dt="2018-07-08T04:08:05.239" v="1850" actId="1076"/>
            <ac:spMkLst>
              <pc:docMk/>
              <pc:sldMasterMk cId="2610979651" sldId="2147483648"/>
              <pc:sldLayoutMk cId="1912471208" sldId="2147483650"/>
              <ac:spMk id="8" creationId="{3A1E33E0-62FB-4FED-A268-5A09484607E2}"/>
            </ac:spMkLst>
          </pc:spChg>
          <pc:spChg chg="add mod">
            <ac:chgData name="Mitch Davis" userId="388b89a0e6bb1f2e" providerId="LiveId" clId="{5E7A3948-119D-4EC2-84BB-F20043A0BF46}" dt="2018-07-08T04:08:05.239" v="1850" actId="1076"/>
            <ac:spMkLst>
              <pc:docMk/>
              <pc:sldMasterMk cId="2610979651" sldId="2147483648"/>
              <pc:sldLayoutMk cId="1912471208" sldId="2147483650"/>
              <ac:spMk id="9" creationId="{25A4D41D-AAF9-443C-B344-45E45EAB7CA6}"/>
            </ac:spMkLst>
          </pc:spChg>
          <pc:picChg chg="add mod modCrop">
            <ac:chgData name="Mitch Davis" userId="388b89a0e6bb1f2e" providerId="LiveId" clId="{5E7A3948-119D-4EC2-84BB-F20043A0BF46}" dt="2018-07-08T04:15:23.255" v="1862" actId="732"/>
            <ac:picMkLst>
              <pc:docMk/>
              <pc:sldMasterMk cId="2610979651" sldId="2147483648"/>
              <pc:sldLayoutMk cId="1912471208" sldId="2147483650"/>
              <ac:picMk id="7" creationId="{C5EEF4C7-1267-448F-B83B-921E02954949}"/>
            </ac:picMkLst>
          </pc:picChg>
        </pc:sldLayoutChg>
        <pc:sldLayoutChg chg="addSp modSp setBg">
          <pc:chgData name="Mitch Davis" userId="388b89a0e6bb1f2e" providerId="LiveId" clId="{5E7A3948-119D-4EC2-84BB-F20043A0BF46}" dt="2018-07-08T03:51:16.338" v="1827" actId="14100"/>
          <pc:sldLayoutMkLst>
            <pc:docMk/>
            <pc:sldMasterMk cId="2610979651" sldId="2147483648"/>
            <pc:sldLayoutMk cId="1109974704" sldId="2147483651"/>
          </pc:sldLayoutMkLst>
          <pc:spChg chg="mod">
            <ac:chgData name="Mitch Davis" userId="388b89a0e6bb1f2e" providerId="LiveId" clId="{5E7A3948-119D-4EC2-84BB-F20043A0BF46}" dt="2018-07-08T03:51:16.338" v="1827" actId="14100"/>
            <ac:spMkLst>
              <pc:docMk/>
              <pc:sldMasterMk cId="2610979651" sldId="2147483648"/>
              <pc:sldLayoutMk cId="1109974704" sldId="2147483651"/>
              <ac:spMk id="2" creationId="{F37837BF-D3EE-4359-943D-82D91AC14BF5}"/>
            </ac:spMkLst>
          </pc:spChg>
          <pc:spChg chg="add mod">
            <ac:chgData name="Mitch Davis" userId="388b89a0e6bb1f2e" providerId="LiveId" clId="{5E7A3948-119D-4EC2-84BB-F20043A0BF46}" dt="2018-07-08T03:51:11.063" v="1826" actId="1076"/>
            <ac:spMkLst>
              <pc:docMk/>
              <pc:sldMasterMk cId="2610979651" sldId="2147483648"/>
              <pc:sldLayoutMk cId="1109974704" sldId="2147483651"/>
              <ac:spMk id="8" creationId="{B07A2EAF-F02A-4A39-90E9-1DC0EAF47065}"/>
            </ac:spMkLst>
          </pc:spChg>
          <pc:spChg chg="add mod">
            <ac:chgData name="Mitch Davis" userId="388b89a0e6bb1f2e" providerId="LiveId" clId="{5E7A3948-119D-4EC2-84BB-F20043A0BF46}" dt="2018-07-08T03:51:11.063" v="1826" actId="1076"/>
            <ac:spMkLst>
              <pc:docMk/>
              <pc:sldMasterMk cId="2610979651" sldId="2147483648"/>
              <pc:sldLayoutMk cId="1109974704" sldId="2147483651"/>
              <ac:spMk id="9" creationId="{1390F0B5-AA11-4BD7-8241-CB8F3C7D1E1B}"/>
            </ac:spMkLst>
          </pc:spChg>
          <pc:picChg chg="add mod">
            <ac:chgData name="Mitch Davis" userId="388b89a0e6bb1f2e" providerId="LiveId" clId="{5E7A3948-119D-4EC2-84BB-F20043A0BF46}" dt="2018-07-08T03:51:11.063" v="1826" actId="1076"/>
            <ac:picMkLst>
              <pc:docMk/>
              <pc:sldMasterMk cId="2610979651" sldId="2147483648"/>
              <pc:sldLayoutMk cId="1109974704" sldId="2147483651"/>
              <ac:picMk id="7" creationId="{C110E486-5E55-495B-9513-46428BC6D565}"/>
            </ac:picMkLst>
          </pc:pic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C9D2F26-17F7-4E33-BFE5-E8B5272E8848}"/>
              </a:ext>
            </a:extLst>
          </p:cNvPr>
          <p:cNvSpPr>
            <a:spLocks noGrp="1"/>
          </p:cNvSpPr>
          <p:nvPr>
            <p:ph type="dt" sz="half" idx="10"/>
          </p:nvPr>
        </p:nvSpPr>
        <p:spPr/>
        <p:txBody>
          <a:bodyPr/>
          <a:lstStyle/>
          <a:p>
            <a:fld id="{09FB5CB6-687F-4F18-8516-2ACD76B9D3F3}" type="datetimeFigureOut">
              <a:rPr lang="en-US" smtClean="0"/>
              <a:t>7/7/2018</a:t>
            </a:fld>
            <a:endParaRPr lang="en-US"/>
          </a:p>
        </p:txBody>
      </p:sp>
      <p:sp>
        <p:nvSpPr>
          <p:cNvPr id="5" name="Footer Placeholder 4">
            <a:extLst>
              <a:ext uri="{FF2B5EF4-FFF2-40B4-BE49-F238E27FC236}">
                <a16:creationId xmlns:a16="http://schemas.microsoft.com/office/drawing/2014/main" id="{4643BC63-0D5E-4C45-9EE0-E2E4F8175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D688C-5C49-4252-9D11-BFBC74A24F0E}"/>
              </a:ext>
            </a:extLst>
          </p:cNvPr>
          <p:cNvSpPr>
            <a:spLocks noGrp="1"/>
          </p:cNvSpPr>
          <p:nvPr>
            <p:ph type="sldNum" sz="quarter" idx="12"/>
          </p:nvPr>
        </p:nvSpPr>
        <p:spPr/>
        <p:txBody>
          <a:bodyPr/>
          <a:lstStyle/>
          <a:p>
            <a:fld id="{C74D20EE-B630-46B0-AF2D-B5161C735E47}" type="slidenum">
              <a:rPr lang="en-US" smtClean="0"/>
              <a:t>‹#›</a:t>
            </a:fld>
            <a:endParaRPr lang="en-US"/>
          </a:p>
        </p:txBody>
      </p:sp>
      <p:pic>
        <p:nvPicPr>
          <p:cNvPr id="7" name="Picture 2" descr="Image result for baptism">
            <a:extLst>
              <a:ext uri="{FF2B5EF4-FFF2-40B4-BE49-F238E27FC236}">
                <a16:creationId xmlns:a16="http://schemas.microsoft.com/office/drawing/2014/main" id="{F9C112B3-C9AD-4F15-89CA-EA6DC830FD9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483"/>
          <a:stretch/>
        </p:blipFill>
        <p:spPr bwMode="auto">
          <a:xfrm>
            <a:off x="0" y="2974692"/>
            <a:ext cx="12192000" cy="23500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09ACB74-7D19-4D4D-A84B-499D53322EB3}"/>
              </a:ext>
            </a:extLst>
          </p:cNvPr>
          <p:cNvSpPr/>
          <p:nvPr userDrawn="1"/>
        </p:nvSpPr>
        <p:spPr>
          <a:xfrm>
            <a:off x="1288167" y="1459290"/>
            <a:ext cx="5026907" cy="2554545"/>
          </a:xfrm>
          <a:prstGeom prst="rect">
            <a:avLst/>
          </a:prstGeom>
          <a:noFill/>
        </p:spPr>
        <p:txBody>
          <a:bodyPr wrap="square" lIns="91440" tIns="45720" rIns="91440" bIns="45720">
            <a:spAutoFit/>
          </a:bodyPr>
          <a:lstStyle/>
          <a:p>
            <a:pPr algn="ctr"/>
            <a:r>
              <a:rPr lang="en-US" sz="16000" dirty="0">
                <a:ln w="0"/>
                <a:effectLst>
                  <a:outerShdw blurRad="38100" dist="19050" dir="2700000" algn="tl" rotWithShape="0">
                    <a:schemeClr val="dk1">
                      <a:alpha val="40000"/>
                    </a:schemeClr>
                  </a:outerShdw>
                </a:effectLst>
                <a:latin typeface="Arial Black" panose="020B0A04020102020204" pitchFamily="34" charset="0"/>
              </a:rPr>
              <a:t>2</a:t>
            </a:r>
            <a:r>
              <a:rPr lang="en-US" sz="16000" baseline="30000" dirty="0">
                <a:ln w="0"/>
                <a:effectLst>
                  <a:outerShdw blurRad="38100" dist="19050" dir="2700000" algn="tl" rotWithShape="0">
                    <a:schemeClr val="dk1">
                      <a:alpha val="40000"/>
                    </a:schemeClr>
                  </a:outerShdw>
                </a:effectLst>
                <a:latin typeface="Arial Black" panose="020B0A04020102020204" pitchFamily="34" charset="0"/>
              </a:rPr>
              <a:t>nd</a:t>
            </a:r>
            <a:endParaRPr lang="en-US" sz="16000" dirty="0">
              <a:ln w="0"/>
              <a:effectLst>
                <a:outerShdw blurRad="38100" dist="19050" dir="2700000" algn="tl" rotWithShape="0">
                  <a:schemeClr val="dk1">
                    <a:alpha val="40000"/>
                  </a:schemeClr>
                </a:outerShdw>
              </a:effectLst>
              <a:latin typeface="Arial Black" panose="020B0A04020102020204" pitchFamily="34" charset="0"/>
            </a:endParaRPr>
          </a:p>
        </p:txBody>
      </p:sp>
      <p:sp>
        <p:nvSpPr>
          <p:cNvPr id="9" name="Rectangle 8">
            <a:extLst>
              <a:ext uri="{FF2B5EF4-FFF2-40B4-BE49-F238E27FC236}">
                <a16:creationId xmlns:a16="http://schemas.microsoft.com/office/drawing/2014/main" id="{953F64CA-0168-4EEE-9C69-CA3E898CD21F}"/>
              </a:ext>
            </a:extLst>
          </p:cNvPr>
          <p:cNvSpPr/>
          <p:nvPr userDrawn="1"/>
        </p:nvSpPr>
        <p:spPr>
          <a:xfrm>
            <a:off x="8378137" y="1583762"/>
            <a:ext cx="1750800" cy="3170099"/>
          </a:xfrm>
          <a:prstGeom prst="rect">
            <a:avLst/>
          </a:prstGeom>
        </p:spPr>
        <p:txBody>
          <a:bodyPr wrap="none">
            <a:spAutoFit/>
          </a:bodyPr>
          <a:lstStyle/>
          <a:p>
            <a:r>
              <a:rPr lang="en-US" sz="20000" b="1" dirty="0">
                <a:ln w="12700">
                  <a:solidFill>
                    <a:schemeClr val="accent3">
                      <a:lumMod val="50000"/>
                    </a:schemeClr>
                  </a:solidFill>
                  <a:prstDash val="solid"/>
                </a:ln>
                <a:solidFill>
                  <a:srgbClr val="5D76AE"/>
                </a:solidFill>
                <a:effectLst>
                  <a:innerShdw blurRad="177800">
                    <a:schemeClr val="accent3">
                      <a:lumMod val="50000"/>
                    </a:schemeClr>
                  </a:innerShdw>
                </a:effectLst>
                <a:latin typeface="Arial Black" panose="020B0A04020102020204" pitchFamily="34" charset="0"/>
              </a:rPr>
              <a:t>?</a:t>
            </a:r>
            <a:endParaRPr lang="en-US" sz="20000" dirty="0"/>
          </a:p>
        </p:txBody>
      </p:sp>
    </p:spTree>
    <p:extLst>
      <p:ext uri="{BB962C8B-B14F-4D97-AF65-F5344CB8AC3E}">
        <p14:creationId xmlns:p14="http://schemas.microsoft.com/office/powerpoint/2010/main" val="158349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A995-F5BA-4C1D-B98D-935FD8F127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31EEAA-E38A-4A9E-ABB8-85414932B6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C0A7E-E484-431E-BF48-7A7722357941}"/>
              </a:ext>
            </a:extLst>
          </p:cNvPr>
          <p:cNvSpPr>
            <a:spLocks noGrp="1"/>
          </p:cNvSpPr>
          <p:nvPr>
            <p:ph type="dt" sz="half" idx="10"/>
          </p:nvPr>
        </p:nvSpPr>
        <p:spPr/>
        <p:txBody>
          <a:bodyPr/>
          <a:lstStyle/>
          <a:p>
            <a:fld id="{09FB5CB6-687F-4F18-8516-2ACD76B9D3F3}" type="datetimeFigureOut">
              <a:rPr lang="en-US" smtClean="0"/>
              <a:t>7/7/2018</a:t>
            </a:fld>
            <a:endParaRPr lang="en-US"/>
          </a:p>
        </p:txBody>
      </p:sp>
      <p:sp>
        <p:nvSpPr>
          <p:cNvPr id="5" name="Footer Placeholder 4">
            <a:extLst>
              <a:ext uri="{FF2B5EF4-FFF2-40B4-BE49-F238E27FC236}">
                <a16:creationId xmlns:a16="http://schemas.microsoft.com/office/drawing/2014/main" id="{4654C432-F706-40C8-8B98-2CD28E57F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33C5B-1836-4B46-8D9D-E41D8A2FE4F1}"/>
              </a:ext>
            </a:extLst>
          </p:cNvPr>
          <p:cNvSpPr>
            <a:spLocks noGrp="1"/>
          </p:cNvSpPr>
          <p:nvPr>
            <p:ph type="sldNum" sz="quarter" idx="12"/>
          </p:nvPr>
        </p:nvSpPr>
        <p:spPr/>
        <p:txBody>
          <a:bodyPr/>
          <a:lstStyle/>
          <a:p>
            <a:fld id="{C74D20EE-B630-46B0-AF2D-B5161C735E47}" type="slidenum">
              <a:rPr lang="en-US" smtClean="0"/>
              <a:t>‹#›</a:t>
            </a:fld>
            <a:endParaRPr lang="en-US"/>
          </a:p>
        </p:txBody>
      </p:sp>
    </p:spTree>
    <p:extLst>
      <p:ext uri="{BB962C8B-B14F-4D97-AF65-F5344CB8AC3E}">
        <p14:creationId xmlns:p14="http://schemas.microsoft.com/office/powerpoint/2010/main" val="242039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32B32-CC3C-45C1-9695-64957F3CB2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CD3D7B-E0C9-4182-A3E2-B5898CBF87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EFBCE-E3BA-42ED-97E6-2BBC3C6D19AF}"/>
              </a:ext>
            </a:extLst>
          </p:cNvPr>
          <p:cNvSpPr>
            <a:spLocks noGrp="1"/>
          </p:cNvSpPr>
          <p:nvPr>
            <p:ph type="dt" sz="half" idx="10"/>
          </p:nvPr>
        </p:nvSpPr>
        <p:spPr/>
        <p:txBody>
          <a:bodyPr/>
          <a:lstStyle/>
          <a:p>
            <a:fld id="{09FB5CB6-687F-4F18-8516-2ACD76B9D3F3}" type="datetimeFigureOut">
              <a:rPr lang="en-US" smtClean="0"/>
              <a:t>7/7/2018</a:t>
            </a:fld>
            <a:endParaRPr lang="en-US"/>
          </a:p>
        </p:txBody>
      </p:sp>
      <p:sp>
        <p:nvSpPr>
          <p:cNvPr id="5" name="Footer Placeholder 4">
            <a:extLst>
              <a:ext uri="{FF2B5EF4-FFF2-40B4-BE49-F238E27FC236}">
                <a16:creationId xmlns:a16="http://schemas.microsoft.com/office/drawing/2014/main" id="{73DB0239-F294-4690-8A9D-195CDB810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815A5-242C-4031-B1FA-EC5F00B5801F}"/>
              </a:ext>
            </a:extLst>
          </p:cNvPr>
          <p:cNvSpPr>
            <a:spLocks noGrp="1"/>
          </p:cNvSpPr>
          <p:nvPr>
            <p:ph type="sldNum" sz="quarter" idx="12"/>
          </p:nvPr>
        </p:nvSpPr>
        <p:spPr/>
        <p:txBody>
          <a:bodyPr/>
          <a:lstStyle/>
          <a:p>
            <a:fld id="{C74D20EE-B630-46B0-AF2D-B5161C735E47}" type="slidenum">
              <a:rPr lang="en-US" smtClean="0"/>
              <a:t>‹#›</a:t>
            </a:fld>
            <a:endParaRPr lang="en-US"/>
          </a:p>
        </p:txBody>
      </p:sp>
    </p:spTree>
    <p:extLst>
      <p:ext uri="{BB962C8B-B14F-4D97-AF65-F5344CB8AC3E}">
        <p14:creationId xmlns:p14="http://schemas.microsoft.com/office/powerpoint/2010/main" val="221523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52BC-2B14-4BDE-A766-BE33BBBE1F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D3E852-0253-4514-AE84-05429E888E3C}"/>
              </a:ext>
            </a:extLst>
          </p:cNvPr>
          <p:cNvSpPr>
            <a:spLocks noGrp="1"/>
          </p:cNvSpPr>
          <p:nvPr>
            <p:ph idx="1"/>
          </p:nvPr>
        </p:nvSpPr>
        <p:spPr>
          <a:xfrm>
            <a:off x="838200" y="1825625"/>
            <a:ext cx="10515600" cy="3784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B2CAF5-D539-46F2-B164-E7BAD23822F2}"/>
              </a:ext>
            </a:extLst>
          </p:cNvPr>
          <p:cNvSpPr>
            <a:spLocks noGrp="1"/>
          </p:cNvSpPr>
          <p:nvPr>
            <p:ph type="dt" sz="half" idx="10"/>
          </p:nvPr>
        </p:nvSpPr>
        <p:spPr/>
        <p:txBody>
          <a:bodyPr/>
          <a:lstStyle/>
          <a:p>
            <a:fld id="{09FB5CB6-687F-4F18-8516-2ACD76B9D3F3}" type="datetimeFigureOut">
              <a:rPr lang="en-US" smtClean="0"/>
              <a:t>7/7/2018</a:t>
            </a:fld>
            <a:endParaRPr lang="en-US"/>
          </a:p>
        </p:txBody>
      </p:sp>
      <p:sp>
        <p:nvSpPr>
          <p:cNvPr id="5" name="Footer Placeholder 4">
            <a:extLst>
              <a:ext uri="{FF2B5EF4-FFF2-40B4-BE49-F238E27FC236}">
                <a16:creationId xmlns:a16="http://schemas.microsoft.com/office/drawing/2014/main" id="{946A07BB-17F9-4857-89CF-5817160F6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60B26-BF97-4BA7-A9EB-EFEC1BD29BF5}"/>
              </a:ext>
            </a:extLst>
          </p:cNvPr>
          <p:cNvSpPr>
            <a:spLocks noGrp="1"/>
          </p:cNvSpPr>
          <p:nvPr>
            <p:ph type="sldNum" sz="quarter" idx="12"/>
          </p:nvPr>
        </p:nvSpPr>
        <p:spPr/>
        <p:txBody>
          <a:bodyPr/>
          <a:lstStyle/>
          <a:p>
            <a:fld id="{C74D20EE-B630-46B0-AF2D-B5161C735E47}" type="slidenum">
              <a:rPr lang="en-US" smtClean="0"/>
              <a:t>‹#›</a:t>
            </a:fld>
            <a:endParaRPr lang="en-US"/>
          </a:p>
        </p:txBody>
      </p:sp>
      <p:pic>
        <p:nvPicPr>
          <p:cNvPr id="7" name="Picture 2" descr="Image result for baptism">
            <a:extLst>
              <a:ext uri="{FF2B5EF4-FFF2-40B4-BE49-F238E27FC236}">
                <a16:creationId xmlns:a16="http://schemas.microsoft.com/office/drawing/2014/main" id="{C5EEF4C7-1267-448F-B83B-921E0295494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483" b="40758"/>
          <a:stretch/>
        </p:blipFill>
        <p:spPr bwMode="auto">
          <a:xfrm>
            <a:off x="0" y="5682969"/>
            <a:ext cx="12192000" cy="11750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A1E33E0-62FB-4FED-A268-5A09484607E2}"/>
              </a:ext>
            </a:extLst>
          </p:cNvPr>
          <p:cNvSpPr/>
          <p:nvPr userDrawn="1"/>
        </p:nvSpPr>
        <p:spPr>
          <a:xfrm>
            <a:off x="1286235" y="5499007"/>
            <a:ext cx="2636133" cy="1569660"/>
          </a:xfrm>
          <a:prstGeom prst="rect">
            <a:avLst/>
          </a:prstGeom>
          <a:noFill/>
        </p:spPr>
        <p:txBody>
          <a:bodyPr wrap="square" lIns="91440" tIns="45720" rIns="91440" bIns="45720">
            <a:spAutoFit/>
          </a:bodyPr>
          <a:lstStyle/>
          <a:p>
            <a:pPr algn="ctr"/>
            <a:r>
              <a:rPr lang="en-US" sz="9600" dirty="0">
                <a:ln w="0"/>
                <a:effectLst>
                  <a:outerShdw blurRad="38100" dist="19050" dir="2700000" algn="tl" rotWithShape="0">
                    <a:schemeClr val="dk1">
                      <a:alpha val="40000"/>
                    </a:schemeClr>
                  </a:outerShdw>
                </a:effectLst>
                <a:latin typeface="Arial Black" panose="020B0A04020102020204" pitchFamily="34" charset="0"/>
              </a:rPr>
              <a:t>2</a:t>
            </a:r>
            <a:r>
              <a:rPr lang="en-US" sz="9600" baseline="30000" dirty="0">
                <a:ln w="0"/>
                <a:effectLst>
                  <a:outerShdw blurRad="38100" dist="19050" dir="2700000" algn="tl" rotWithShape="0">
                    <a:schemeClr val="dk1">
                      <a:alpha val="40000"/>
                    </a:schemeClr>
                  </a:outerShdw>
                </a:effectLst>
                <a:latin typeface="Arial Black" panose="020B0A04020102020204" pitchFamily="34" charset="0"/>
              </a:rPr>
              <a:t>nd</a:t>
            </a:r>
            <a:endParaRPr lang="en-US" sz="9600" dirty="0">
              <a:ln w="0"/>
              <a:effectLst>
                <a:outerShdw blurRad="38100" dist="19050" dir="2700000" algn="tl" rotWithShape="0">
                  <a:schemeClr val="dk1">
                    <a:alpha val="40000"/>
                  </a:schemeClr>
                </a:outerShdw>
              </a:effectLst>
              <a:latin typeface="Arial Black" panose="020B0A04020102020204" pitchFamily="34" charset="0"/>
            </a:endParaRPr>
          </a:p>
        </p:txBody>
      </p:sp>
      <p:sp>
        <p:nvSpPr>
          <p:cNvPr id="9" name="Rectangle 8">
            <a:extLst>
              <a:ext uri="{FF2B5EF4-FFF2-40B4-BE49-F238E27FC236}">
                <a16:creationId xmlns:a16="http://schemas.microsoft.com/office/drawing/2014/main" id="{25A4D41D-AAF9-443C-B344-45E45EAB7CA6}"/>
              </a:ext>
            </a:extLst>
          </p:cNvPr>
          <p:cNvSpPr/>
          <p:nvPr userDrawn="1"/>
        </p:nvSpPr>
        <p:spPr>
          <a:xfrm>
            <a:off x="8610600" y="5427996"/>
            <a:ext cx="944489" cy="1585049"/>
          </a:xfrm>
          <a:prstGeom prst="rect">
            <a:avLst/>
          </a:prstGeom>
        </p:spPr>
        <p:txBody>
          <a:bodyPr wrap="none">
            <a:spAutoFit/>
          </a:bodyPr>
          <a:lstStyle/>
          <a:p>
            <a:r>
              <a:rPr lang="en-US" sz="9700" b="1" dirty="0">
                <a:ln w="12700">
                  <a:solidFill>
                    <a:schemeClr val="accent3">
                      <a:lumMod val="50000"/>
                    </a:schemeClr>
                  </a:solidFill>
                  <a:prstDash val="solid"/>
                </a:ln>
                <a:solidFill>
                  <a:srgbClr val="5D76AE"/>
                </a:solidFill>
                <a:effectLst>
                  <a:innerShdw blurRad="177800">
                    <a:schemeClr val="accent3">
                      <a:lumMod val="50000"/>
                    </a:schemeClr>
                  </a:innerShdw>
                </a:effectLst>
                <a:latin typeface="Arial Black" panose="020B0A04020102020204" pitchFamily="34" charset="0"/>
              </a:rPr>
              <a:t>?</a:t>
            </a:r>
            <a:endParaRPr lang="en-US" sz="9700" dirty="0"/>
          </a:p>
        </p:txBody>
      </p:sp>
    </p:spTree>
    <p:extLst>
      <p:ext uri="{BB962C8B-B14F-4D97-AF65-F5344CB8AC3E}">
        <p14:creationId xmlns:p14="http://schemas.microsoft.com/office/powerpoint/2010/main" val="191247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37BF-D3EE-4359-943D-82D91AC14BF5}"/>
              </a:ext>
            </a:extLst>
          </p:cNvPr>
          <p:cNvSpPr>
            <a:spLocks noGrp="1"/>
          </p:cNvSpPr>
          <p:nvPr>
            <p:ph type="title"/>
          </p:nvPr>
        </p:nvSpPr>
        <p:spPr>
          <a:xfrm>
            <a:off x="831850" y="570894"/>
            <a:ext cx="10274300" cy="3067655"/>
          </a:xfrm>
        </p:spPr>
        <p:txBody>
          <a:bodyPr anchor="ctr"/>
          <a:lstStyle>
            <a:lvl1pPr>
              <a:defRPr sz="6000"/>
            </a:lvl1pPr>
          </a:lstStyle>
          <a:p>
            <a:r>
              <a:rPr lang="en-US" dirty="0"/>
              <a:t>Click to edit Master title style</a:t>
            </a:r>
          </a:p>
        </p:txBody>
      </p:sp>
      <p:sp>
        <p:nvSpPr>
          <p:cNvPr id="4" name="Date Placeholder 3">
            <a:extLst>
              <a:ext uri="{FF2B5EF4-FFF2-40B4-BE49-F238E27FC236}">
                <a16:creationId xmlns:a16="http://schemas.microsoft.com/office/drawing/2014/main" id="{E64B8949-06FF-40FA-A6F4-A67F189228D4}"/>
              </a:ext>
            </a:extLst>
          </p:cNvPr>
          <p:cNvSpPr>
            <a:spLocks noGrp="1"/>
          </p:cNvSpPr>
          <p:nvPr>
            <p:ph type="dt" sz="half" idx="10"/>
          </p:nvPr>
        </p:nvSpPr>
        <p:spPr/>
        <p:txBody>
          <a:bodyPr/>
          <a:lstStyle/>
          <a:p>
            <a:fld id="{09FB5CB6-687F-4F18-8516-2ACD76B9D3F3}" type="datetimeFigureOut">
              <a:rPr lang="en-US" smtClean="0"/>
              <a:t>7/7/2018</a:t>
            </a:fld>
            <a:endParaRPr lang="en-US"/>
          </a:p>
        </p:txBody>
      </p:sp>
      <p:sp>
        <p:nvSpPr>
          <p:cNvPr id="5" name="Footer Placeholder 4">
            <a:extLst>
              <a:ext uri="{FF2B5EF4-FFF2-40B4-BE49-F238E27FC236}">
                <a16:creationId xmlns:a16="http://schemas.microsoft.com/office/drawing/2014/main" id="{AA0025DB-5D92-440D-B489-D47373E4E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F5BBD-5755-4A43-A139-6A30843A4425}"/>
              </a:ext>
            </a:extLst>
          </p:cNvPr>
          <p:cNvSpPr>
            <a:spLocks noGrp="1"/>
          </p:cNvSpPr>
          <p:nvPr>
            <p:ph type="sldNum" sz="quarter" idx="12"/>
          </p:nvPr>
        </p:nvSpPr>
        <p:spPr/>
        <p:txBody>
          <a:bodyPr/>
          <a:lstStyle/>
          <a:p>
            <a:fld id="{C74D20EE-B630-46B0-AF2D-B5161C735E47}" type="slidenum">
              <a:rPr lang="en-US" smtClean="0"/>
              <a:t>‹#›</a:t>
            </a:fld>
            <a:endParaRPr lang="en-US"/>
          </a:p>
        </p:txBody>
      </p:sp>
      <p:pic>
        <p:nvPicPr>
          <p:cNvPr id="7" name="Picture 2" descr="Image result for baptism">
            <a:extLst>
              <a:ext uri="{FF2B5EF4-FFF2-40B4-BE49-F238E27FC236}">
                <a16:creationId xmlns:a16="http://schemas.microsoft.com/office/drawing/2014/main" id="{C110E486-5E55-495B-9513-46428BC6D56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483"/>
          <a:stretch/>
        </p:blipFill>
        <p:spPr bwMode="auto">
          <a:xfrm>
            <a:off x="0" y="4507937"/>
            <a:ext cx="12192000" cy="23500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07A2EAF-F02A-4A39-90E9-1DC0EAF47065}"/>
              </a:ext>
            </a:extLst>
          </p:cNvPr>
          <p:cNvSpPr/>
          <p:nvPr userDrawn="1"/>
        </p:nvSpPr>
        <p:spPr>
          <a:xfrm>
            <a:off x="1288167" y="2992535"/>
            <a:ext cx="5026907" cy="2554545"/>
          </a:xfrm>
          <a:prstGeom prst="rect">
            <a:avLst/>
          </a:prstGeom>
          <a:noFill/>
        </p:spPr>
        <p:txBody>
          <a:bodyPr wrap="square" lIns="91440" tIns="45720" rIns="91440" bIns="45720">
            <a:spAutoFit/>
          </a:bodyPr>
          <a:lstStyle/>
          <a:p>
            <a:pPr algn="ctr"/>
            <a:r>
              <a:rPr lang="en-US" sz="16000" dirty="0">
                <a:ln w="0"/>
                <a:effectLst>
                  <a:outerShdw blurRad="38100" dist="19050" dir="2700000" algn="tl" rotWithShape="0">
                    <a:schemeClr val="dk1">
                      <a:alpha val="40000"/>
                    </a:schemeClr>
                  </a:outerShdw>
                </a:effectLst>
                <a:latin typeface="Arial Black" panose="020B0A04020102020204" pitchFamily="34" charset="0"/>
              </a:rPr>
              <a:t>2</a:t>
            </a:r>
            <a:r>
              <a:rPr lang="en-US" sz="16000" baseline="30000" dirty="0">
                <a:ln w="0"/>
                <a:effectLst>
                  <a:outerShdw blurRad="38100" dist="19050" dir="2700000" algn="tl" rotWithShape="0">
                    <a:schemeClr val="dk1">
                      <a:alpha val="40000"/>
                    </a:schemeClr>
                  </a:outerShdw>
                </a:effectLst>
                <a:latin typeface="Arial Black" panose="020B0A04020102020204" pitchFamily="34" charset="0"/>
              </a:rPr>
              <a:t>nd</a:t>
            </a:r>
            <a:endParaRPr lang="en-US" sz="16000" dirty="0">
              <a:ln w="0"/>
              <a:effectLst>
                <a:outerShdw blurRad="38100" dist="19050" dir="2700000" algn="tl" rotWithShape="0">
                  <a:schemeClr val="dk1">
                    <a:alpha val="40000"/>
                  </a:schemeClr>
                </a:outerShdw>
              </a:effectLst>
              <a:latin typeface="Arial Black" panose="020B0A04020102020204" pitchFamily="34" charset="0"/>
            </a:endParaRPr>
          </a:p>
        </p:txBody>
      </p:sp>
      <p:sp>
        <p:nvSpPr>
          <p:cNvPr id="9" name="Rectangle 8">
            <a:extLst>
              <a:ext uri="{FF2B5EF4-FFF2-40B4-BE49-F238E27FC236}">
                <a16:creationId xmlns:a16="http://schemas.microsoft.com/office/drawing/2014/main" id="{1390F0B5-AA11-4BD7-8241-CB8F3C7D1E1B}"/>
              </a:ext>
            </a:extLst>
          </p:cNvPr>
          <p:cNvSpPr/>
          <p:nvPr userDrawn="1"/>
        </p:nvSpPr>
        <p:spPr>
          <a:xfrm>
            <a:off x="8378137" y="3117007"/>
            <a:ext cx="1750800" cy="3170099"/>
          </a:xfrm>
          <a:prstGeom prst="rect">
            <a:avLst/>
          </a:prstGeom>
        </p:spPr>
        <p:txBody>
          <a:bodyPr wrap="none">
            <a:spAutoFit/>
          </a:bodyPr>
          <a:lstStyle/>
          <a:p>
            <a:r>
              <a:rPr lang="en-US" sz="20000" b="1" dirty="0">
                <a:ln w="12700">
                  <a:solidFill>
                    <a:schemeClr val="accent3">
                      <a:lumMod val="50000"/>
                    </a:schemeClr>
                  </a:solidFill>
                  <a:prstDash val="solid"/>
                </a:ln>
                <a:solidFill>
                  <a:srgbClr val="5D76AE"/>
                </a:solidFill>
                <a:effectLst>
                  <a:innerShdw blurRad="177800">
                    <a:schemeClr val="accent3">
                      <a:lumMod val="50000"/>
                    </a:schemeClr>
                  </a:innerShdw>
                </a:effectLst>
                <a:latin typeface="Arial Black" panose="020B0A04020102020204" pitchFamily="34" charset="0"/>
              </a:rPr>
              <a:t>?</a:t>
            </a:r>
            <a:endParaRPr lang="en-US" sz="20000" dirty="0"/>
          </a:p>
        </p:txBody>
      </p:sp>
    </p:spTree>
    <p:extLst>
      <p:ext uri="{BB962C8B-B14F-4D97-AF65-F5344CB8AC3E}">
        <p14:creationId xmlns:p14="http://schemas.microsoft.com/office/powerpoint/2010/main" val="110997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61CE-47B3-44F4-B37F-D49F2215B4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A04B14-854C-4E65-B117-B4998C7848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C2D8AA-A3F1-4B42-B912-631259FBCD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B6AFF0-852C-4549-A6A8-960DFF1A5C6A}"/>
              </a:ext>
            </a:extLst>
          </p:cNvPr>
          <p:cNvSpPr>
            <a:spLocks noGrp="1"/>
          </p:cNvSpPr>
          <p:nvPr>
            <p:ph type="dt" sz="half" idx="10"/>
          </p:nvPr>
        </p:nvSpPr>
        <p:spPr/>
        <p:txBody>
          <a:bodyPr/>
          <a:lstStyle/>
          <a:p>
            <a:fld id="{09FB5CB6-687F-4F18-8516-2ACD76B9D3F3}" type="datetimeFigureOut">
              <a:rPr lang="en-US" smtClean="0"/>
              <a:t>7/7/2018</a:t>
            </a:fld>
            <a:endParaRPr lang="en-US"/>
          </a:p>
        </p:txBody>
      </p:sp>
      <p:sp>
        <p:nvSpPr>
          <p:cNvPr id="6" name="Footer Placeholder 5">
            <a:extLst>
              <a:ext uri="{FF2B5EF4-FFF2-40B4-BE49-F238E27FC236}">
                <a16:creationId xmlns:a16="http://schemas.microsoft.com/office/drawing/2014/main" id="{DF84946D-AFE8-45BE-8D73-0E4B4C999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E0AA4-9B78-4B62-B8A6-9596420E02F1}"/>
              </a:ext>
            </a:extLst>
          </p:cNvPr>
          <p:cNvSpPr>
            <a:spLocks noGrp="1"/>
          </p:cNvSpPr>
          <p:nvPr>
            <p:ph type="sldNum" sz="quarter" idx="12"/>
          </p:nvPr>
        </p:nvSpPr>
        <p:spPr/>
        <p:txBody>
          <a:bodyPr/>
          <a:lstStyle/>
          <a:p>
            <a:fld id="{C74D20EE-B630-46B0-AF2D-B5161C735E47}" type="slidenum">
              <a:rPr lang="en-US" smtClean="0"/>
              <a:t>‹#›</a:t>
            </a:fld>
            <a:endParaRPr lang="en-US"/>
          </a:p>
        </p:txBody>
      </p:sp>
    </p:spTree>
    <p:extLst>
      <p:ext uri="{BB962C8B-B14F-4D97-AF65-F5344CB8AC3E}">
        <p14:creationId xmlns:p14="http://schemas.microsoft.com/office/powerpoint/2010/main" val="96115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8661B-4B76-48C9-86E6-DBCC37390E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746E0B-B494-495D-8EC0-610E145701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1DE44F-D913-49D4-A6C9-5031A90CDF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E2F078-59E4-4594-A9CA-973C374EB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035DF9-ECEA-483A-AC5C-CF7DFD522D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C37C2E-1D4F-4EEE-9E35-1111A17F68F3}"/>
              </a:ext>
            </a:extLst>
          </p:cNvPr>
          <p:cNvSpPr>
            <a:spLocks noGrp="1"/>
          </p:cNvSpPr>
          <p:nvPr>
            <p:ph type="dt" sz="half" idx="10"/>
          </p:nvPr>
        </p:nvSpPr>
        <p:spPr/>
        <p:txBody>
          <a:bodyPr/>
          <a:lstStyle/>
          <a:p>
            <a:fld id="{09FB5CB6-687F-4F18-8516-2ACD76B9D3F3}" type="datetimeFigureOut">
              <a:rPr lang="en-US" smtClean="0"/>
              <a:t>7/7/2018</a:t>
            </a:fld>
            <a:endParaRPr lang="en-US"/>
          </a:p>
        </p:txBody>
      </p:sp>
      <p:sp>
        <p:nvSpPr>
          <p:cNvPr id="8" name="Footer Placeholder 7">
            <a:extLst>
              <a:ext uri="{FF2B5EF4-FFF2-40B4-BE49-F238E27FC236}">
                <a16:creationId xmlns:a16="http://schemas.microsoft.com/office/drawing/2014/main" id="{32862F18-1509-4566-99D6-C02B040BCB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1F50F-2960-46A3-84D9-6A1188C9EBEE}"/>
              </a:ext>
            </a:extLst>
          </p:cNvPr>
          <p:cNvSpPr>
            <a:spLocks noGrp="1"/>
          </p:cNvSpPr>
          <p:nvPr>
            <p:ph type="sldNum" sz="quarter" idx="12"/>
          </p:nvPr>
        </p:nvSpPr>
        <p:spPr/>
        <p:txBody>
          <a:bodyPr/>
          <a:lstStyle/>
          <a:p>
            <a:fld id="{C74D20EE-B630-46B0-AF2D-B5161C735E47}" type="slidenum">
              <a:rPr lang="en-US" smtClean="0"/>
              <a:t>‹#›</a:t>
            </a:fld>
            <a:endParaRPr lang="en-US"/>
          </a:p>
        </p:txBody>
      </p:sp>
    </p:spTree>
    <p:extLst>
      <p:ext uri="{BB962C8B-B14F-4D97-AF65-F5344CB8AC3E}">
        <p14:creationId xmlns:p14="http://schemas.microsoft.com/office/powerpoint/2010/main" val="180409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F2DA-A110-434B-934B-60C3ECF010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C96AF-5FFA-4548-96B8-30EECFF2048C}"/>
              </a:ext>
            </a:extLst>
          </p:cNvPr>
          <p:cNvSpPr>
            <a:spLocks noGrp="1"/>
          </p:cNvSpPr>
          <p:nvPr>
            <p:ph type="dt" sz="half" idx="10"/>
          </p:nvPr>
        </p:nvSpPr>
        <p:spPr/>
        <p:txBody>
          <a:bodyPr/>
          <a:lstStyle/>
          <a:p>
            <a:fld id="{09FB5CB6-687F-4F18-8516-2ACD76B9D3F3}" type="datetimeFigureOut">
              <a:rPr lang="en-US" smtClean="0"/>
              <a:t>7/7/2018</a:t>
            </a:fld>
            <a:endParaRPr lang="en-US"/>
          </a:p>
        </p:txBody>
      </p:sp>
      <p:sp>
        <p:nvSpPr>
          <p:cNvPr id="4" name="Footer Placeholder 3">
            <a:extLst>
              <a:ext uri="{FF2B5EF4-FFF2-40B4-BE49-F238E27FC236}">
                <a16:creationId xmlns:a16="http://schemas.microsoft.com/office/drawing/2014/main" id="{C89BC726-1DD3-448D-BDC9-7CDCD23982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CBB0A4-FED6-4CCB-AB58-59CB73255110}"/>
              </a:ext>
            </a:extLst>
          </p:cNvPr>
          <p:cNvSpPr>
            <a:spLocks noGrp="1"/>
          </p:cNvSpPr>
          <p:nvPr>
            <p:ph type="sldNum" sz="quarter" idx="12"/>
          </p:nvPr>
        </p:nvSpPr>
        <p:spPr/>
        <p:txBody>
          <a:bodyPr/>
          <a:lstStyle/>
          <a:p>
            <a:fld id="{C74D20EE-B630-46B0-AF2D-B5161C735E47}" type="slidenum">
              <a:rPr lang="en-US" smtClean="0"/>
              <a:t>‹#›</a:t>
            </a:fld>
            <a:endParaRPr lang="en-US"/>
          </a:p>
        </p:txBody>
      </p:sp>
    </p:spTree>
    <p:extLst>
      <p:ext uri="{BB962C8B-B14F-4D97-AF65-F5344CB8AC3E}">
        <p14:creationId xmlns:p14="http://schemas.microsoft.com/office/powerpoint/2010/main" val="16009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2030C6-9187-4665-99E5-C112250D2552}"/>
              </a:ext>
            </a:extLst>
          </p:cNvPr>
          <p:cNvSpPr>
            <a:spLocks noGrp="1"/>
          </p:cNvSpPr>
          <p:nvPr>
            <p:ph type="dt" sz="half" idx="10"/>
          </p:nvPr>
        </p:nvSpPr>
        <p:spPr/>
        <p:txBody>
          <a:bodyPr/>
          <a:lstStyle/>
          <a:p>
            <a:fld id="{09FB5CB6-687F-4F18-8516-2ACD76B9D3F3}" type="datetimeFigureOut">
              <a:rPr lang="en-US" smtClean="0"/>
              <a:t>7/7/2018</a:t>
            </a:fld>
            <a:endParaRPr lang="en-US"/>
          </a:p>
        </p:txBody>
      </p:sp>
      <p:sp>
        <p:nvSpPr>
          <p:cNvPr id="3" name="Footer Placeholder 2">
            <a:extLst>
              <a:ext uri="{FF2B5EF4-FFF2-40B4-BE49-F238E27FC236}">
                <a16:creationId xmlns:a16="http://schemas.microsoft.com/office/drawing/2014/main" id="{5222B7BC-E58D-41F9-9D52-F55F9710B3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D37E09-3690-4D26-80DA-77F9AD47EFF4}"/>
              </a:ext>
            </a:extLst>
          </p:cNvPr>
          <p:cNvSpPr>
            <a:spLocks noGrp="1"/>
          </p:cNvSpPr>
          <p:nvPr>
            <p:ph type="sldNum" sz="quarter" idx="12"/>
          </p:nvPr>
        </p:nvSpPr>
        <p:spPr/>
        <p:txBody>
          <a:bodyPr/>
          <a:lstStyle/>
          <a:p>
            <a:fld id="{C74D20EE-B630-46B0-AF2D-B5161C735E47}" type="slidenum">
              <a:rPr lang="en-US" smtClean="0"/>
              <a:t>‹#›</a:t>
            </a:fld>
            <a:endParaRPr lang="en-US"/>
          </a:p>
        </p:txBody>
      </p:sp>
    </p:spTree>
    <p:extLst>
      <p:ext uri="{BB962C8B-B14F-4D97-AF65-F5344CB8AC3E}">
        <p14:creationId xmlns:p14="http://schemas.microsoft.com/office/powerpoint/2010/main" val="112092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952DA-A8D0-4D77-A6FB-C36348A65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DE200B-2ADE-4247-9378-659C2747F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55F0CF-8B41-4B31-8FD1-19D15BA36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A466A6-FC97-474D-92B5-460C158620F3}"/>
              </a:ext>
            </a:extLst>
          </p:cNvPr>
          <p:cNvSpPr>
            <a:spLocks noGrp="1"/>
          </p:cNvSpPr>
          <p:nvPr>
            <p:ph type="dt" sz="half" idx="10"/>
          </p:nvPr>
        </p:nvSpPr>
        <p:spPr/>
        <p:txBody>
          <a:bodyPr/>
          <a:lstStyle/>
          <a:p>
            <a:fld id="{09FB5CB6-687F-4F18-8516-2ACD76B9D3F3}" type="datetimeFigureOut">
              <a:rPr lang="en-US" smtClean="0"/>
              <a:t>7/7/2018</a:t>
            </a:fld>
            <a:endParaRPr lang="en-US"/>
          </a:p>
        </p:txBody>
      </p:sp>
      <p:sp>
        <p:nvSpPr>
          <p:cNvPr id="6" name="Footer Placeholder 5">
            <a:extLst>
              <a:ext uri="{FF2B5EF4-FFF2-40B4-BE49-F238E27FC236}">
                <a16:creationId xmlns:a16="http://schemas.microsoft.com/office/drawing/2014/main" id="{1DD62A03-A33C-4ACE-8B72-75EC53FA9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C0B02-5441-48EC-8A05-C194456EBD65}"/>
              </a:ext>
            </a:extLst>
          </p:cNvPr>
          <p:cNvSpPr>
            <a:spLocks noGrp="1"/>
          </p:cNvSpPr>
          <p:nvPr>
            <p:ph type="sldNum" sz="quarter" idx="12"/>
          </p:nvPr>
        </p:nvSpPr>
        <p:spPr/>
        <p:txBody>
          <a:bodyPr/>
          <a:lstStyle/>
          <a:p>
            <a:fld id="{C74D20EE-B630-46B0-AF2D-B5161C735E47}" type="slidenum">
              <a:rPr lang="en-US" smtClean="0"/>
              <a:t>‹#›</a:t>
            </a:fld>
            <a:endParaRPr lang="en-US"/>
          </a:p>
        </p:txBody>
      </p:sp>
    </p:spTree>
    <p:extLst>
      <p:ext uri="{BB962C8B-B14F-4D97-AF65-F5344CB8AC3E}">
        <p14:creationId xmlns:p14="http://schemas.microsoft.com/office/powerpoint/2010/main" val="3635963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9056-76D3-4C59-85BB-E1180DB6C6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0C219A-AF0E-44A9-9778-3BC528FE5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77F2FA-7131-46B0-9CF8-7EF9DDA30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1CB3B7-D3F8-4849-8DA4-903638687A4B}"/>
              </a:ext>
            </a:extLst>
          </p:cNvPr>
          <p:cNvSpPr>
            <a:spLocks noGrp="1"/>
          </p:cNvSpPr>
          <p:nvPr>
            <p:ph type="dt" sz="half" idx="10"/>
          </p:nvPr>
        </p:nvSpPr>
        <p:spPr/>
        <p:txBody>
          <a:bodyPr/>
          <a:lstStyle/>
          <a:p>
            <a:fld id="{09FB5CB6-687F-4F18-8516-2ACD76B9D3F3}" type="datetimeFigureOut">
              <a:rPr lang="en-US" smtClean="0"/>
              <a:t>7/7/2018</a:t>
            </a:fld>
            <a:endParaRPr lang="en-US"/>
          </a:p>
        </p:txBody>
      </p:sp>
      <p:sp>
        <p:nvSpPr>
          <p:cNvPr id="6" name="Footer Placeholder 5">
            <a:extLst>
              <a:ext uri="{FF2B5EF4-FFF2-40B4-BE49-F238E27FC236}">
                <a16:creationId xmlns:a16="http://schemas.microsoft.com/office/drawing/2014/main" id="{1A5EBE4E-24B8-44E2-B60E-DA94BBB16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3E150-6428-4BA5-8199-EDB44190A1CD}"/>
              </a:ext>
            </a:extLst>
          </p:cNvPr>
          <p:cNvSpPr>
            <a:spLocks noGrp="1"/>
          </p:cNvSpPr>
          <p:nvPr>
            <p:ph type="sldNum" sz="quarter" idx="12"/>
          </p:nvPr>
        </p:nvSpPr>
        <p:spPr/>
        <p:txBody>
          <a:bodyPr/>
          <a:lstStyle/>
          <a:p>
            <a:fld id="{C74D20EE-B630-46B0-AF2D-B5161C735E47}" type="slidenum">
              <a:rPr lang="en-US" smtClean="0"/>
              <a:t>‹#›</a:t>
            </a:fld>
            <a:endParaRPr lang="en-US"/>
          </a:p>
        </p:txBody>
      </p:sp>
    </p:spTree>
    <p:extLst>
      <p:ext uri="{BB962C8B-B14F-4D97-AF65-F5344CB8AC3E}">
        <p14:creationId xmlns:p14="http://schemas.microsoft.com/office/powerpoint/2010/main" val="62582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C92E6-8290-4C39-B3EF-62ACED156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B6094-776A-4469-89B4-7FC71EB6A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192952-ED47-49A7-944F-84DB936AAF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B5CB6-687F-4F18-8516-2ACD76B9D3F3}" type="datetimeFigureOut">
              <a:rPr lang="en-US" smtClean="0"/>
              <a:t>7/7/2018</a:t>
            </a:fld>
            <a:endParaRPr lang="en-US"/>
          </a:p>
        </p:txBody>
      </p:sp>
      <p:sp>
        <p:nvSpPr>
          <p:cNvPr id="5" name="Footer Placeholder 4">
            <a:extLst>
              <a:ext uri="{FF2B5EF4-FFF2-40B4-BE49-F238E27FC236}">
                <a16:creationId xmlns:a16="http://schemas.microsoft.com/office/drawing/2014/main" id="{5DCE5EEC-C0F6-4056-80B5-856713FC3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D137FF-5099-4AF6-A2F6-758B629DD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D20EE-B630-46B0-AF2D-B5161C735E47}" type="slidenum">
              <a:rPr lang="en-US" smtClean="0"/>
              <a:t>‹#›</a:t>
            </a:fld>
            <a:endParaRPr lang="en-US"/>
          </a:p>
        </p:txBody>
      </p:sp>
    </p:spTree>
    <p:extLst>
      <p:ext uri="{BB962C8B-B14F-4D97-AF65-F5344CB8AC3E}">
        <p14:creationId xmlns:p14="http://schemas.microsoft.com/office/powerpoint/2010/main" val="261097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tx1"/>
          </a:solidFill>
          <a:effectLst>
            <a:outerShdw blurRad="38100" dist="38100" dir="2700000" algn="tl">
              <a:srgbClr val="000000">
                <a:alpha val="43137"/>
              </a:srgbClr>
            </a:outerShdw>
          </a:effectLst>
          <a:latin typeface="+mn-lt"/>
          <a:ea typeface="+mn-ea"/>
          <a:cs typeface="+mn-cs"/>
        </a:defRPr>
      </a:lvl1pPr>
      <a:lvl2pPr marL="914400" indent="-457200" algn="l" defTabSz="914400" rtl="0" eaLnBrk="1" latinLnBrk="0" hangingPunct="1">
        <a:lnSpc>
          <a:spcPct val="90000"/>
        </a:lnSpc>
        <a:spcBef>
          <a:spcPts val="500"/>
        </a:spcBef>
        <a:buFont typeface="Arial" panose="020B0604020202020204" pitchFamily="34" charset="0"/>
        <a:buChar char="•"/>
        <a:defRPr sz="36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72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A47B-129C-4396-BF52-2A8E86EE3E44}"/>
              </a:ext>
            </a:extLst>
          </p:cNvPr>
          <p:cNvSpPr>
            <a:spLocks noGrp="1"/>
          </p:cNvSpPr>
          <p:nvPr>
            <p:ph type="title"/>
          </p:nvPr>
        </p:nvSpPr>
        <p:spPr/>
        <p:txBody>
          <a:bodyPr/>
          <a:lstStyle/>
          <a:p>
            <a:r>
              <a:rPr lang="en-US" dirty="0"/>
              <a:t>“For the forgiveness of sins”</a:t>
            </a:r>
          </a:p>
        </p:txBody>
      </p:sp>
      <p:sp>
        <p:nvSpPr>
          <p:cNvPr id="3" name="Content Placeholder 2">
            <a:extLst>
              <a:ext uri="{FF2B5EF4-FFF2-40B4-BE49-F238E27FC236}">
                <a16:creationId xmlns:a16="http://schemas.microsoft.com/office/drawing/2014/main" id="{F149A6FD-D724-4E5C-A12D-804F3744D169}"/>
              </a:ext>
            </a:extLst>
          </p:cNvPr>
          <p:cNvSpPr>
            <a:spLocks noGrp="1"/>
          </p:cNvSpPr>
          <p:nvPr>
            <p:ph idx="1"/>
          </p:nvPr>
        </p:nvSpPr>
        <p:spPr/>
        <p:txBody>
          <a:bodyPr/>
          <a:lstStyle/>
          <a:p>
            <a:r>
              <a:rPr lang="en-US" dirty="0"/>
              <a:t>It is not just a command but a reason tied to baptism. </a:t>
            </a:r>
            <a:r>
              <a:rPr lang="en-US" dirty="0">
                <a:solidFill>
                  <a:srgbClr val="0070C0"/>
                </a:solidFill>
                <a:effectLst/>
              </a:rPr>
              <a:t>Lk. 24:46-47; Acts 2:38</a:t>
            </a:r>
          </a:p>
          <a:p>
            <a:r>
              <a:rPr lang="en-US" dirty="0"/>
              <a:t>The illustration tied to forgiveness through baptism is the putting to death the man of sin and that your new resurrected life is found to be walking in harmony with your Savior.</a:t>
            </a:r>
          </a:p>
        </p:txBody>
      </p:sp>
    </p:spTree>
    <p:extLst>
      <p:ext uri="{BB962C8B-B14F-4D97-AF65-F5344CB8AC3E}">
        <p14:creationId xmlns:p14="http://schemas.microsoft.com/office/powerpoint/2010/main" val="385470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BB79-E765-43AB-8B5D-CC8561D30932}"/>
              </a:ext>
            </a:extLst>
          </p:cNvPr>
          <p:cNvSpPr>
            <a:spLocks noGrp="1"/>
          </p:cNvSpPr>
          <p:nvPr>
            <p:ph type="title"/>
          </p:nvPr>
        </p:nvSpPr>
        <p:spPr/>
        <p:txBody>
          <a:bodyPr/>
          <a:lstStyle/>
          <a:p>
            <a:r>
              <a:rPr lang="en-US" dirty="0"/>
              <a:t>“If you believe… you may”</a:t>
            </a:r>
          </a:p>
        </p:txBody>
      </p:sp>
      <p:sp>
        <p:nvSpPr>
          <p:cNvPr id="3" name="Content Placeholder 2">
            <a:extLst>
              <a:ext uri="{FF2B5EF4-FFF2-40B4-BE49-F238E27FC236}">
                <a16:creationId xmlns:a16="http://schemas.microsoft.com/office/drawing/2014/main" id="{6E7499DF-1887-4647-8102-3BE38DE50D2C}"/>
              </a:ext>
            </a:extLst>
          </p:cNvPr>
          <p:cNvSpPr>
            <a:spLocks noGrp="1"/>
          </p:cNvSpPr>
          <p:nvPr>
            <p:ph idx="1"/>
          </p:nvPr>
        </p:nvSpPr>
        <p:spPr/>
        <p:txBody>
          <a:bodyPr/>
          <a:lstStyle/>
          <a:p>
            <a:r>
              <a:rPr lang="en-US" dirty="0"/>
              <a:t>Biblically, only people who believed were baptized. </a:t>
            </a:r>
            <a:r>
              <a:rPr lang="en-US" dirty="0">
                <a:solidFill>
                  <a:srgbClr val="0070C0"/>
                </a:solidFill>
                <a:effectLst/>
              </a:rPr>
              <a:t>Mk. 16:16; Acts 8:37</a:t>
            </a:r>
          </a:p>
          <a:p>
            <a:r>
              <a:rPr lang="en-US" dirty="0"/>
              <a:t>That’s why you’ll never read of an infant being baptized in the Bible. </a:t>
            </a:r>
          </a:p>
        </p:txBody>
      </p:sp>
    </p:spTree>
    <p:extLst>
      <p:ext uri="{BB962C8B-B14F-4D97-AF65-F5344CB8AC3E}">
        <p14:creationId xmlns:p14="http://schemas.microsoft.com/office/powerpoint/2010/main" val="133399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92A204-29BE-4062-BA4A-E8C3D00AE53D}"/>
              </a:ext>
            </a:extLst>
          </p:cNvPr>
          <p:cNvSpPr>
            <a:spLocks noGrp="1"/>
          </p:cNvSpPr>
          <p:nvPr>
            <p:ph type="title"/>
          </p:nvPr>
        </p:nvSpPr>
        <p:spPr>
          <a:xfrm>
            <a:off x="831850" y="570895"/>
            <a:ext cx="10274300" cy="2600674"/>
          </a:xfrm>
        </p:spPr>
        <p:txBody>
          <a:bodyPr/>
          <a:lstStyle/>
          <a:p>
            <a:r>
              <a:rPr lang="en-US" dirty="0"/>
              <a:t>Why you </a:t>
            </a:r>
            <a:r>
              <a:rPr lang="en-US" dirty="0">
                <a:solidFill>
                  <a:srgbClr val="0070C0"/>
                </a:solidFill>
                <a:effectLst/>
              </a:rPr>
              <a:t>should or shouldn’t </a:t>
            </a:r>
            <a:br>
              <a:rPr lang="en-US" dirty="0"/>
            </a:br>
            <a:r>
              <a:rPr lang="en-US" dirty="0"/>
              <a:t>be baptized a second time</a:t>
            </a:r>
          </a:p>
        </p:txBody>
      </p:sp>
    </p:spTree>
    <p:extLst>
      <p:ext uri="{BB962C8B-B14F-4D97-AF65-F5344CB8AC3E}">
        <p14:creationId xmlns:p14="http://schemas.microsoft.com/office/powerpoint/2010/main" val="136091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CBF6-DDB0-4425-B506-CB78098A5422}"/>
              </a:ext>
            </a:extLst>
          </p:cNvPr>
          <p:cNvSpPr>
            <a:spLocks noGrp="1"/>
          </p:cNvSpPr>
          <p:nvPr>
            <p:ph type="title"/>
          </p:nvPr>
        </p:nvSpPr>
        <p:spPr>
          <a:xfrm>
            <a:off x="838200" y="365125"/>
            <a:ext cx="10515600" cy="1776713"/>
          </a:xfrm>
        </p:spPr>
        <p:txBody>
          <a:bodyPr>
            <a:normAutofit/>
          </a:bodyPr>
          <a:lstStyle/>
          <a:p>
            <a:r>
              <a:rPr lang="en-US" dirty="0">
                <a:solidFill>
                  <a:srgbClr val="0070C0"/>
                </a:solidFill>
                <a:effectLst/>
              </a:rPr>
              <a:t>To baptize again?...</a:t>
            </a:r>
            <a:r>
              <a:rPr lang="en-US" dirty="0"/>
              <a:t> </a:t>
            </a:r>
            <a:r>
              <a:rPr lang="en-US" dirty="0">
                <a:solidFill>
                  <a:srgbClr val="0070C0"/>
                </a:solidFill>
                <a:effectLst/>
              </a:rPr>
              <a:t>or not </a:t>
            </a:r>
            <a:br>
              <a:rPr lang="en-US" dirty="0">
                <a:solidFill>
                  <a:srgbClr val="0070C0"/>
                </a:solidFill>
                <a:effectLst/>
              </a:rPr>
            </a:br>
            <a:r>
              <a:rPr lang="en-US" dirty="0"/>
              <a:t>THAT is the question</a:t>
            </a:r>
          </a:p>
        </p:txBody>
      </p:sp>
      <p:sp>
        <p:nvSpPr>
          <p:cNvPr id="3" name="Content Placeholder 2">
            <a:extLst>
              <a:ext uri="{FF2B5EF4-FFF2-40B4-BE49-F238E27FC236}">
                <a16:creationId xmlns:a16="http://schemas.microsoft.com/office/drawing/2014/main" id="{372679A0-3F63-44D6-A1CC-D9F7022E5C62}"/>
              </a:ext>
            </a:extLst>
          </p:cNvPr>
          <p:cNvSpPr>
            <a:spLocks noGrp="1"/>
          </p:cNvSpPr>
          <p:nvPr>
            <p:ph idx="1"/>
          </p:nvPr>
        </p:nvSpPr>
        <p:spPr>
          <a:xfrm>
            <a:off x="838200" y="2496065"/>
            <a:ext cx="10515600" cy="3114160"/>
          </a:xfrm>
        </p:spPr>
        <p:txBody>
          <a:bodyPr/>
          <a:lstStyle/>
          <a:p>
            <a:pPr>
              <a:buClr>
                <a:schemeClr val="tx1"/>
              </a:buClr>
            </a:pPr>
            <a:r>
              <a:rPr lang="en-US" dirty="0">
                <a:solidFill>
                  <a:srgbClr val="0070C0"/>
                </a:solidFill>
                <a:effectLst/>
              </a:rPr>
              <a:t>If you’ve mirrored the teaching found in scripture there is </a:t>
            </a:r>
            <a:r>
              <a:rPr lang="en-US" b="1" i="1" dirty="0">
                <a:solidFill>
                  <a:srgbClr val="0070C0"/>
                </a:solidFill>
                <a:effectLst/>
              </a:rPr>
              <a:t>no need</a:t>
            </a:r>
            <a:r>
              <a:rPr lang="en-US" dirty="0">
                <a:solidFill>
                  <a:srgbClr val="0070C0"/>
                </a:solidFill>
                <a:effectLst/>
              </a:rPr>
              <a:t>.</a:t>
            </a:r>
          </a:p>
          <a:p>
            <a:r>
              <a:rPr lang="en-US" dirty="0"/>
              <a:t>Yet, if your conscience bothers you, there is no wrong or harm in being baptized a 2</a:t>
            </a:r>
            <a:r>
              <a:rPr lang="en-US" baseline="30000" dirty="0"/>
              <a:t>nd</a:t>
            </a:r>
            <a:r>
              <a:rPr lang="en-US" dirty="0"/>
              <a:t> time.</a:t>
            </a:r>
          </a:p>
        </p:txBody>
      </p:sp>
    </p:spTree>
    <p:extLst>
      <p:ext uri="{BB962C8B-B14F-4D97-AF65-F5344CB8AC3E}">
        <p14:creationId xmlns:p14="http://schemas.microsoft.com/office/powerpoint/2010/main" val="244369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49654B-BD62-467C-B310-6EF2F69426A8}"/>
              </a:ext>
            </a:extLst>
          </p:cNvPr>
          <p:cNvPicPr>
            <a:picLocks noChangeAspect="1"/>
          </p:cNvPicPr>
          <p:nvPr/>
        </p:nvPicPr>
        <p:blipFill rotWithShape="1">
          <a:blip r:embed="rId2"/>
          <a:srcRect b="15542"/>
          <a:stretch/>
        </p:blipFill>
        <p:spPr>
          <a:xfrm>
            <a:off x="0" y="0"/>
            <a:ext cx="12192000" cy="6858000"/>
          </a:xfrm>
          <a:prstGeom prst="rect">
            <a:avLst/>
          </a:prstGeom>
        </p:spPr>
      </p:pic>
      <p:sp>
        <p:nvSpPr>
          <p:cNvPr id="2" name="Title 1">
            <a:extLst>
              <a:ext uri="{FF2B5EF4-FFF2-40B4-BE49-F238E27FC236}">
                <a16:creationId xmlns:a16="http://schemas.microsoft.com/office/drawing/2014/main" id="{B5B75290-82F7-4F43-A3FF-AEEE8320EFED}"/>
              </a:ext>
            </a:extLst>
          </p:cNvPr>
          <p:cNvSpPr>
            <a:spLocks noGrp="1"/>
          </p:cNvSpPr>
          <p:nvPr>
            <p:ph type="title"/>
          </p:nvPr>
        </p:nvSpPr>
        <p:spPr>
          <a:solidFill>
            <a:srgbClr val="FFFFFF">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p>
            <a:r>
              <a:rPr lang="en-US" dirty="0"/>
              <a:t>I was poured or sprinkled upon</a:t>
            </a:r>
          </a:p>
        </p:txBody>
      </p:sp>
      <p:sp>
        <p:nvSpPr>
          <p:cNvPr id="7" name="Title 1">
            <a:extLst>
              <a:ext uri="{FF2B5EF4-FFF2-40B4-BE49-F238E27FC236}">
                <a16:creationId xmlns:a16="http://schemas.microsoft.com/office/drawing/2014/main" id="{17BA7FCF-869B-4758-8341-30DCAD35804D}"/>
              </a:ext>
            </a:extLst>
          </p:cNvPr>
          <p:cNvSpPr txBox="1">
            <a:spLocks/>
          </p:cNvSpPr>
          <p:nvPr/>
        </p:nvSpPr>
        <p:spPr>
          <a:xfrm>
            <a:off x="1861751" y="2103437"/>
            <a:ext cx="8468498" cy="1325563"/>
          </a:xfrm>
          <a:prstGeom prst="rect">
            <a:avLst/>
          </a:prstGeom>
          <a:solidFill>
            <a:srgbClr val="FFFFFF">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a:t>I was baptized as an infant</a:t>
            </a:r>
          </a:p>
        </p:txBody>
      </p:sp>
    </p:spTree>
    <p:extLst>
      <p:ext uri="{BB962C8B-B14F-4D97-AF65-F5344CB8AC3E}">
        <p14:creationId xmlns:p14="http://schemas.microsoft.com/office/powerpoint/2010/main" val="391956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group of people standing next to a body of water&#10;&#10;Description generated with very high confidence">
            <a:extLst>
              <a:ext uri="{FF2B5EF4-FFF2-40B4-BE49-F238E27FC236}">
                <a16:creationId xmlns:a16="http://schemas.microsoft.com/office/drawing/2014/main" id="{D6EBB678-A2B9-4E91-9AFE-7EF4E39ACEA7}"/>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1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5B75290-82F7-4F43-A3FF-AEEE8320EFED}"/>
              </a:ext>
            </a:extLst>
          </p:cNvPr>
          <p:cNvSpPr>
            <a:spLocks noGrp="1"/>
          </p:cNvSpPr>
          <p:nvPr>
            <p:ph type="title"/>
          </p:nvPr>
        </p:nvSpPr>
        <p:spPr>
          <a:xfrm>
            <a:off x="8022021" y="2495551"/>
            <a:ext cx="3852041" cy="2570437"/>
          </a:xfrm>
          <a:scene3d>
            <a:camera prst="orthographicFront">
              <a:rot lat="0" lon="0" rev="0"/>
            </a:camera>
            <a:lightRig rig="soft" dir="t">
              <a:rot lat="0" lon="0" rev="0"/>
            </a:lightRig>
          </a:scene3d>
        </p:spPr>
        <p:txBody>
          <a:bodyPr vert="horz" lIns="91440" tIns="45720" rIns="91440" bIns="45720" rtlCol="0" anchor="b">
            <a:normAutofit/>
          </a:bodyPr>
          <a:lstStyle/>
          <a:p>
            <a:r>
              <a:rPr lang="en-US" sz="5400" dirty="0"/>
              <a:t>I didn’t </a:t>
            </a:r>
            <a:br>
              <a:rPr lang="en-US" sz="5400" dirty="0"/>
            </a:br>
            <a:r>
              <a:rPr lang="en-US" sz="5400" dirty="0"/>
              <a:t>know what I was doing</a:t>
            </a:r>
          </a:p>
        </p:txBody>
      </p:sp>
      <p:cxnSp>
        <p:nvCxnSpPr>
          <p:cNvPr id="17" name="Straight Connector 1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57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group of people swimming in a pool of water&#10;&#10;Description generated with very high confidence">
            <a:extLst>
              <a:ext uri="{FF2B5EF4-FFF2-40B4-BE49-F238E27FC236}">
                <a16:creationId xmlns:a16="http://schemas.microsoft.com/office/drawing/2014/main" id="{91E91CE3-7501-48B0-B75E-E668A9B36789}"/>
              </a:ext>
            </a:extLst>
          </p:cNvPr>
          <p:cNvPicPr>
            <a:picLocks noChangeAspect="1"/>
          </p:cNvPicPr>
          <p:nvPr/>
        </p:nvPicPr>
        <p:blipFill rotWithShape="1">
          <a:blip r:embed="rId2">
            <a:extLst>
              <a:ext uri="{28A0092B-C50C-407E-A947-70E740481C1C}">
                <a14:useLocalDpi xmlns:a14="http://schemas.microsoft.com/office/drawing/2010/main" val="0"/>
              </a:ext>
            </a:extLst>
          </a:blip>
          <a:srcRect l="31607" t="31607"/>
          <a:stretch/>
        </p:blipFill>
        <p:spPr>
          <a:xfrm>
            <a:off x="0" y="0"/>
            <a:ext cx="12187237" cy="6858000"/>
          </a:xfrm>
          <a:prstGeom prst="rect">
            <a:avLst/>
          </a:prstGeom>
        </p:spPr>
      </p:pic>
      <p:sp>
        <p:nvSpPr>
          <p:cNvPr id="2" name="Title 1">
            <a:extLst>
              <a:ext uri="{FF2B5EF4-FFF2-40B4-BE49-F238E27FC236}">
                <a16:creationId xmlns:a16="http://schemas.microsoft.com/office/drawing/2014/main" id="{B5B75290-82F7-4F43-A3FF-AEEE8320EFED}"/>
              </a:ext>
            </a:extLst>
          </p:cNvPr>
          <p:cNvSpPr>
            <a:spLocks noGrp="1"/>
          </p:cNvSpPr>
          <p:nvPr>
            <p:ph type="title"/>
          </p:nvPr>
        </p:nvSpPr>
        <p:spPr>
          <a:solidFill>
            <a:srgbClr val="FFFFFF">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dirty="0">
                <a:solidFill>
                  <a:schemeClr val="tx1"/>
                </a:solidFill>
              </a:rPr>
              <a:t>I wanted to appease my parents</a:t>
            </a:r>
          </a:p>
        </p:txBody>
      </p:sp>
      <p:sp>
        <p:nvSpPr>
          <p:cNvPr id="9" name="Title 1">
            <a:extLst>
              <a:ext uri="{FF2B5EF4-FFF2-40B4-BE49-F238E27FC236}">
                <a16:creationId xmlns:a16="http://schemas.microsoft.com/office/drawing/2014/main" id="{212C091F-D659-4BB3-AFC5-9E352097D119}"/>
              </a:ext>
            </a:extLst>
          </p:cNvPr>
          <p:cNvSpPr txBox="1">
            <a:spLocks/>
          </p:cNvSpPr>
          <p:nvPr/>
        </p:nvSpPr>
        <p:spPr>
          <a:xfrm>
            <a:off x="355319" y="5036108"/>
            <a:ext cx="5771250" cy="1325563"/>
          </a:xfrm>
          <a:prstGeom prst="rect">
            <a:avLst/>
          </a:prstGeom>
          <a:solidFill>
            <a:srgbClr val="FFFFFF">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5400" dirty="0"/>
              <a:t>my friends did it</a:t>
            </a:r>
          </a:p>
        </p:txBody>
      </p:sp>
    </p:spTree>
    <p:extLst>
      <p:ext uri="{BB962C8B-B14F-4D97-AF65-F5344CB8AC3E}">
        <p14:creationId xmlns:p14="http://schemas.microsoft.com/office/powerpoint/2010/main" val="42064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736741-919A-4543-91E5-00A720AD3334}"/>
              </a:ext>
            </a:extLst>
          </p:cNvPr>
          <p:cNvPicPr>
            <a:picLocks noChangeAspect="1"/>
          </p:cNvPicPr>
          <p:nvPr/>
        </p:nvPicPr>
        <p:blipFill rotWithShape="1">
          <a:blip r:embed="rId2"/>
          <a:srcRect l="5432" r="821" b="7180"/>
          <a:stretch/>
        </p:blipFill>
        <p:spPr>
          <a:xfrm>
            <a:off x="-121619" y="0"/>
            <a:ext cx="12313619" cy="6858000"/>
          </a:xfrm>
          <a:prstGeom prst="rect">
            <a:avLst/>
          </a:prstGeom>
        </p:spPr>
      </p:pic>
      <p:sp>
        <p:nvSpPr>
          <p:cNvPr id="2" name="Title 1">
            <a:extLst>
              <a:ext uri="{FF2B5EF4-FFF2-40B4-BE49-F238E27FC236}">
                <a16:creationId xmlns:a16="http://schemas.microsoft.com/office/drawing/2014/main" id="{B5B75290-82F7-4F43-A3FF-AEEE8320EFED}"/>
              </a:ext>
            </a:extLst>
          </p:cNvPr>
          <p:cNvSpPr>
            <a:spLocks noGrp="1"/>
          </p:cNvSpPr>
          <p:nvPr>
            <p:ph type="title"/>
          </p:nvPr>
        </p:nvSpPr>
        <p:spPr>
          <a:xfrm>
            <a:off x="342900" y="365125"/>
            <a:ext cx="11506200" cy="1325563"/>
          </a:xfrm>
          <a:solidFill>
            <a:srgbClr val="FFFFFF">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p>
            <a:r>
              <a:rPr lang="en-US" dirty="0"/>
              <a:t>I just REALLY want to do it again</a:t>
            </a:r>
          </a:p>
        </p:txBody>
      </p:sp>
      <p:sp>
        <p:nvSpPr>
          <p:cNvPr id="5" name="Title 1">
            <a:extLst>
              <a:ext uri="{FF2B5EF4-FFF2-40B4-BE49-F238E27FC236}">
                <a16:creationId xmlns:a16="http://schemas.microsoft.com/office/drawing/2014/main" id="{4ED42DE7-18BD-49FB-9252-76C5CF9749E8}"/>
              </a:ext>
            </a:extLst>
          </p:cNvPr>
          <p:cNvSpPr txBox="1">
            <a:spLocks/>
          </p:cNvSpPr>
          <p:nvPr/>
        </p:nvSpPr>
        <p:spPr>
          <a:xfrm>
            <a:off x="838200" y="2285999"/>
            <a:ext cx="10515600" cy="1325563"/>
          </a:xfrm>
          <a:prstGeom prst="rect">
            <a:avLst/>
          </a:prstGeom>
          <a:solidFill>
            <a:srgbClr val="FFFFFF">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a:t>I didn’t truly ‘count the cost’</a:t>
            </a:r>
          </a:p>
        </p:txBody>
      </p:sp>
    </p:spTree>
    <p:extLst>
      <p:ext uri="{BB962C8B-B14F-4D97-AF65-F5344CB8AC3E}">
        <p14:creationId xmlns:p14="http://schemas.microsoft.com/office/powerpoint/2010/main" val="58298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5290-82F7-4F43-A3FF-AEEE8320EFED}"/>
              </a:ext>
            </a:extLst>
          </p:cNvPr>
          <p:cNvSpPr>
            <a:spLocks noGrp="1"/>
          </p:cNvSpPr>
          <p:nvPr>
            <p:ph type="title"/>
          </p:nvPr>
        </p:nvSpPr>
        <p:spPr/>
        <p:txBody>
          <a:bodyPr>
            <a:normAutofit/>
          </a:bodyPr>
          <a:lstStyle/>
          <a:p>
            <a:r>
              <a:rPr lang="en-US" dirty="0">
                <a:solidFill>
                  <a:schemeClr val="tx1"/>
                </a:solidFill>
              </a:rPr>
              <a:t>Is a “2</a:t>
            </a:r>
            <a:r>
              <a:rPr lang="en-US" baseline="30000" dirty="0">
                <a:solidFill>
                  <a:schemeClr val="tx1"/>
                </a:solidFill>
              </a:rPr>
              <a:t>nd</a:t>
            </a:r>
            <a:r>
              <a:rPr lang="en-US" dirty="0">
                <a:solidFill>
                  <a:schemeClr val="tx1"/>
                </a:solidFill>
              </a:rPr>
              <a:t> Baptism” Needed?</a:t>
            </a:r>
          </a:p>
        </p:txBody>
      </p:sp>
      <p:sp>
        <p:nvSpPr>
          <p:cNvPr id="3" name="Content Placeholder 2">
            <a:extLst>
              <a:ext uri="{FF2B5EF4-FFF2-40B4-BE49-F238E27FC236}">
                <a16:creationId xmlns:a16="http://schemas.microsoft.com/office/drawing/2014/main" id="{663C482A-98C1-4CB9-B7D9-938E61E612D6}"/>
              </a:ext>
            </a:extLst>
          </p:cNvPr>
          <p:cNvSpPr>
            <a:spLocks noGrp="1"/>
          </p:cNvSpPr>
          <p:nvPr>
            <p:ph idx="1"/>
          </p:nvPr>
        </p:nvSpPr>
        <p:spPr>
          <a:xfrm>
            <a:off x="1573427" y="1825625"/>
            <a:ext cx="9045146" cy="3347737"/>
          </a:xfrm>
        </p:spPr>
        <p:txBody>
          <a:bodyPr anchor="ctr">
            <a:normAutofit/>
          </a:bodyPr>
          <a:lstStyle/>
          <a:p>
            <a:pPr marL="0" indent="0" algn="ctr">
              <a:buNone/>
            </a:pPr>
            <a:r>
              <a:rPr lang="en-US" sz="4400" dirty="0">
                <a:solidFill>
                  <a:schemeClr val="tx1"/>
                </a:solidFill>
              </a:rPr>
              <a:t>There are many questions or beliefs tied to baptism that have stirred controversy and have lead to asking the need of a 2</a:t>
            </a:r>
            <a:r>
              <a:rPr lang="en-US" sz="4400" baseline="30000" dirty="0">
                <a:solidFill>
                  <a:schemeClr val="tx1"/>
                </a:solidFill>
              </a:rPr>
              <a:t>nd</a:t>
            </a:r>
            <a:r>
              <a:rPr lang="en-US" sz="4400" dirty="0">
                <a:solidFill>
                  <a:schemeClr val="tx1"/>
                </a:solidFill>
              </a:rPr>
              <a:t> baptism.</a:t>
            </a:r>
          </a:p>
        </p:txBody>
      </p:sp>
    </p:spTree>
    <p:extLst>
      <p:ext uri="{BB962C8B-B14F-4D97-AF65-F5344CB8AC3E}">
        <p14:creationId xmlns:p14="http://schemas.microsoft.com/office/powerpoint/2010/main" val="195166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2A45-5E52-4EDD-BB51-D49151F43060}"/>
              </a:ext>
            </a:extLst>
          </p:cNvPr>
          <p:cNvSpPr>
            <a:spLocks noGrp="1"/>
          </p:cNvSpPr>
          <p:nvPr>
            <p:ph type="title"/>
          </p:nvPr>
        </p:nvSpPr>
        <p:spPr>
          <a:xfrm>
            <a:off x="838200" y="107093"/>
            <a:ext cx="10515600" cy="1021491"/>
          </a:xfrm>
        </p:spPr>
        <p:txBody>
          <a:bodyPr>
            <a:normAutofit/>
          </a:bodyPr>
          <a:lstStyle/>
          <a:p>
            <a:r>
              <a:rPr lang="en-US" dirty="0"/>
              <a:t>Caveat</a:t>
            </a:r>
          </a:p>
        </p:txBody>
      </p:sp>
      <p:sp>
        <p:nvSpPr>
          <p:cNvPr id="3" name="Content Placeholder 2">
            <a:extLst>
              <a:ext uri="{FF2B5EF4-FFF2-40B4-BE49-F238E27FC236}">
                <a16:creationId xmlns:a16="http://schemas.microsoft.com/office/drawing/2014/main" id="{5FD80CF6-C762-41EA-B878-BB84EEEC0608}"/>
              </a:ext>
            </a:extLst>
          </p:cNvPr>
          <p:cNvSpPr>
            <a:spLocks noGrp="1"/>
          </p:cNvSpPr>
          <p:nvPr>
            <p:ph idx="1"/>
          </p:nvPr>
        </p:nvSpPr>
        <p:spPr>
          <a:xfrm>
            <a:off x="838200" y="1128584"/>
            <a:ext cx="10515600" cy="2893195"/>
          </a:xfrm>
        </p:spPr>
        <p:txBody>
          <a:bodyPr>
            <a:normAutofit fontScale="92500"/>
          </a:bodyPr>
          <a:lstStyle/>
          <a:p>
            <a:r>
              <a:rPr lang="en-US" dirty="0"/>
              <a:t>There is only one passage in the Bible that deals with being baptized a 2</a:t>
            </a:r>
            <a:r>
              <a:rPr lang="en-US" baseline="30000" dirty="0"/>
              <a:t>nd</a:t>
            </a:r>
            <a:r>
              <a:rPr lang="en-US" dirty="0"/>
              <a:t> time. </a:t>
            </a:r>
            <a:r>
              <a:rPr lang="en-US" dirty="0">
                <a:solidFill>
                  <a:srgbClr val="0070C0"/>
                </a:solidFill>
                <a:effectLst/>
              </a:rPr>
              <a:t>Acts 19:1-5</a:t>
            </a:r>
          </a:p>
          <a:p>
            <a:pPr lvl="1"/>
            <a:r>
              <a:rPr lang="en-US" i="1" dirty="0"/>
              <a:t>This was a narrative</a:t>
            </a:r>
            <a:r>
              <a:rPr lang="en-US" dirty="0"/>
              <a:t>: not a codified law to the church.</a:t>
            </a:r>
          </a:p>
          <a:p>
            <a:pPr lvl="1"/>
            <a:r>
              <a:rPr lang="en-US" dirty="0"/>
              <a:t>The apostle was curious why disciples did not receive the “Holy Spirit” when they believed in Jesus.</a:t>
            </a:r>
          </a:p>
        </p:txBody>
      </p:sp>
      <p:sp>
        <p:nvSpPr>
          <p:cNvPr id="5" name="Rectangle 4">
            <a:extLst>
              <a:ext uri="{FF2B5EF4-FFF2-40B4-BE49-F238E27FC236}">
                <a16:creationId xmlns:a16="http://schemas.microsoft.com/office/drawing/2014/main" id="{6513233B-A146-4CF9-9D65-F53DE6BB15F3}"/>
              </a:ext>
            </a:extLst>
          </p:cNvPr>
          <p:cNvSpPr/>
          <p:nvPr/>
        </p:nvSpPr>
        <p:spPr>
          <a:xfrm>
            <a:off x="230659" y="4004623"/>
            <a:ext cx="11730682" cy="1200329"/>
          </a:xfrm>
          <a:prstGeom prst="rect">
            <a:avLst/>
          </a:prstGeom>
        </p:spPr>
        <p:txBody>
          <a:bodyPr wrap="square">
            <a:spAutoFit/>
          </a:bodyPr>
          <a:lstStyle/>
          <a:p>
            <a:pPr algn="ctr"/>
            <a:r>
              <a:rPr lang="en-US" sz="3600" i="1" dirty="0">
                <a:solidFill>
                  <a:srgbClr val="0070C0"/>
                </a:solidFill>
              </a:rPr>
              <a:t>Since no biblical teaching was done to address “2</a:t>
            </a:r>
            <a:r>
              <a:rPr lang="en-US" sz="3600" i="1" baseline="30000" dirty="0">
                <a:solidFill>
                  <a:srgbClr val="0070C0"/>
                </a:solidFill>
              </a:rPr>
              <a:t>nd</a:t>
            </a:r>
            <a:r>
              <a:rPr lang="en-US" sz="3600" i="1" dirty="0">
                <a:solidFill>
                  <a:srgbClr val="0070C0"/>
                </a:solidFill>
              </a:rPr>
              <a:t> baptism” questions we follow </a:t>
            </a:r>
            <a:r>
              <a:rPr lang="en-US" sz="3600" i="1" u="sng" dirty="0">
                <a:solidFill>
                  <a:srgbClr val="0070C0"/>
                </a:solidFill>
              </a:rPr>
              <a:t>biblical principles about baptism</a:t>
            </a:r>
            <a:r>
              <a:rPr lang="en-US" sz="3600" i="1" dirty="0">
                <a:solidFill>
                  <a:srgbClr val="0070C0"/>
                </a:solidFill>
              </a:rPr>
              <a:t> itself.</a:t>
            </a:r>
          </a:p>
        </p:txBody>
      </p:sp>
    </p:spTree>
    <p:extLst>
      <p:ext uri="{BB962C8B-B14F-4D97-AF65-F5344CB8AC3E}">
        <p14:creationId xmlns:p14="http://schemas.microsoft.com/office/powerpoint/2010/main" val="28440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8FDB-AF99-47D2-A871-63D2662D5134}"/>
              </a:ext>
            </a:extLst>
          </p:cNvPr>
          <p:cNvSpPr>
            <a:spLocks noGrp="1"/>
          </p:cNvSpPr>
          <p:nvPr>
            <p:ph type="title"/>
          </p:nvPr>
        </p:nvSpPr>
        <p:spPr/>
        <p:txBody>
          <a:bodyPr/>
          <a:lstStyle/>
          <a:p>
            <a:r>
              <a:rPr lang="en-US" dirty="0"/>
              <a:t>“In the name of…”</a:t>
            </a:r>
          </a:p>
        </p:txBody>
      </p:sp>
      <p:sp>
        <p:nvSpPr>
          <p:cNvPr id="3" name="Content Placeholder 2">
            <a:extLst>
              <a:ext uri="{FF2B5EF4-FFF2-40B4-BE49-F238E27FC236}">
                <a16:creationId xmlns:a16="http://schemas.microsoft.com/office/drawing/2014/main" id="{E0F4C792-3541-499F-AB60-481D8C191369}"/>
              </a:ext>
            </a:extLst>
          </p:cNvPr>
          <p:cNvSpPr>
            <a:spLocks noGrp="1"/>
          </p:cNvSpPr>
          <p:nvPr>
            <p:ph idx="1"/>
          </p:nvPr>
        </p:nvSpPr>
        <p:spPr/>
        <p:txBody>
          <a:bodyPr/>
          <a:lstStyle/>
          <a:p>
            <a:r>
              <a:rPr lang="en-US" dirty="0"/>
              <a:t>Because we are baptized “into Christ” we biblically baptized in the name of Jesus Christ. </a:t>
            </a:r>
            <a:r>
              <a:rPr lang="en-US" dirty="0">
                <a:solidFill>
                  <a:srgbClr val="0070C0"/>
                </a:solidFill>
                <a:effectLst/>
              </a:rPr>
              <a:t>Acts 2:38</a:t>
            </a:r>
          </a:p>
          <a:p>
            <a:r>
              <a:rPr lang="en-US" dirty="0"/>
              <a:t>We also baptize in the name of  the “Father, Son, and Holy Spirit/Ghost”. </a:t>
            </a:r>
            <a:r>
              <a:rPr lang="en-US" dirty="0">
                <a:solidFill>
                  <a:srgbClr val="0070C0"/>
                </a:solidFill>
                <a:effectLst/>
              </a:rPr>
              <a:t>Matt. 28:19</a:t>
            </a:r>
          </a:p>
        </p:txBody>
      </p:sp>
    </p:spTree>
    <p:extLst>
      <p:ext uri="{BB962C8B-B14F-4D97-AF65-F5344CB8AC3E}">
        <p14:creationId xmlns:p14="http://schemas.microsoft.com/office/powerpoint/2010/main" val="1418796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95183-5255-497B-9274-5CFF49206FC8}"/>
              </a:ext>
            </a:extLst>
          </p:cNvPr>
          <p:cNvSpPr>
            <a:spLocks noGrp="1"/>
          </p:cNvSpPr>
          <p:nvPr>
            <p:ph type="title"/>
          </p:nvPr>
        </p:nvSpPr>
        <p:spPr/>
        <p:txBody>
          <a:bodyPr/>
          <a:lstStyle/>
          <a:p>
            <a:r>
              <a:rPr lang="en-US" dirty="0"/>
              <a:t>“Buried with Christ”</a:t>
            </a:r>
          </a:p>
        </p:txBody>
      </p:sp>
      <p:sp>
        <p:nvSpPr>
          <p:cNvPr id="3" name="Content Placeholder 2">
            <a:extLst>
              <a:ext uri="{FF2B5EF4-FFF2-40B4-BE49-F238E27FC236}">
                <a16:creationId xmlns:a16="http://schemas.microsoft.com/office/drawing/2014/main" id="{D8EA0C0E-7E73-435F-B6E9-E09FB0FB364B}"/>
              </a:ext>
            </a:extLst>
          </p:cNvPr>
          <p:cNvSpPr>
            <a:spLocks noGrp="1"/>
          </p:cNvSpPr>
          <p:nvPr>
            <p:ph idx="1"/>
          </p:nvPr>
        </p:nvSpPr>
        <p:spPr/>
        <p:txBody>
          <a:bodyPr/>
          <a:lstStyle/>
          <a:p>
            <a:r>
              <a:rPr lang="en-US" dirty="0"/>
              <a:t>Because baptism is ALWAYS an “immersion” in the Bible, we teach and practice the same. </a:t>
            </a:r>
            <a:r>
              <a:rPr lang="en-US" dirty="0">
                <a:solidFill>
                  <a:srgbClr val="0070C0"/>
                </a:solidFill>
                <a:effectLst/>
              </a:rPr>
              <a:t>Rom. 6:4 (Acts 8:36-39)</a:t>
            </a:r>
          </a:p>
          <a:p>
            <a:r>
              <a:rPr lang="en-US" dirty="0"/>
              <a:t>This practice is what illustrates the “death, burial, and resurrection” of our baptism with Jesus’ death, burial and resurrection.</a:t>
            </a:r>
          </a:p>
        </p:txBody>
      </p:sp>
    </p:spTree>
    <p:extLst>
      <p:ext uri="{BB962C8B-B14F-4D97-AF65-F5344CB8AC3E}">
        <p14:creationId xmlns:p14="http://schemas.microsoft.com/office/powerpoint/2010/main" val="116636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393</Words>
  <Application>Microsoft Office PowerPoint</Application>
  <PresentationFormat>Widescreen</PresentationFormat>
  <Paragraphs>30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PowerPoint Presentation</vt:lpstr>
      <vt:lpstr>I was poured or sprinkled upon</vt:lpstr>
      <vt:lpstr>I didn’t  know what I was doing</vt:lpstr>
      <vt:lpstr>I wanted to appease my parents</vt:lpstr>
      <vt:lpstr>I just REALLY want to do it again</vt:lpstr>
      <vt:lpstr>Is a “2nd Baptism” Needed?</vt:lpstr>
      <vt:lpstr>Caveat</vt:lpstr>
      <vt:lpstr>“In the name of…”</vt:lpstr>
      <vt:lpstr>“Buried with Christ”</vt:lpstr>
      <vt:lpstr>“For the forgiveness of sins”</vt:lpstr>
      <vt:lpstr>“If you believe… you may”</vt:lpstr>
      <vt:lpstr>Why you should or shouldn’t  be baptized a second time</vt:lpstr>
      <vt:lpstr>To baptize again?... or not  THAT is the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 Davis</dc:creator>
  <cp:lastModifiedBy>Mitch Davis</cp:lastModifiedBy>
  <cp:revision>1</cp:revision>
  <dcterms:created xsi:type="dcterms:W3CDTF">2018-07-07T15:53:53Z</dcterms:created>
  <dcterms:modified xsi:type="dcterms:W3CDTF">2018-07-08T05:52:23Z</dcterms:modified>
</cp:coreProperties>
</file>