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58C7F-C042-4329-BDA1-9F051BFF813D}" v="2970" dt="2018-06-24T05:41:15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0C458C7F-C042-4329-BDA1-9F051BFF813D}"/>
    <pc:docChg chg="undo custSel addSld delSld modSld sldOrd modMainMaster">
      <pc:chgData name="Mitch Davis" userId="388b89a0e6bb1f2e" providerId="LiveId" clId="{0C458C7F-C042-4329-BDA1-9F051BFF813D}" dt="2018-06-24T05:41:15.291" v="2969" actId="20577"/>
      <pc:docMkLst>
        <pc:docMk/>
      </pc:docMkLst>
      <pc:sldChg chg="modSp add">
        <pc:chgData name="Mitch Davis" userId="388b89a0e6bb1f2e" providerId="LiveId" clId="{0C458C7F-C042-4329-BDA1-9F051BFF813D}" dt="2018-06-24T05:19:36.735" v="2635" actId="5793"/>
        <pc:sldMkLst>
          <pc:docMk/>
          <pc:sldMk cId="881596967" sldId="257"/>
        </pc:sldMkLst>
        <pc:spChg chg="mod">
          <ac:chgData name="Mitch Davis" userId="388b89a0e6bb1f2e" providerId="LiveId" clId="{0C458C7F-C042-4329-BDA1-9F051BFF813D}" dt="2018-06-23T23:13:03.277" v="46" actId="5793"/>
          <ac:spMkLst>
            <pc:docMk/>
            <pc:sldMk cId="881596967" sldId="257"/>
            <ac:spMk id="2" creationId="{E5EBC920-AE9E-4870-B879-17DDD73E3194}"/>
          </ac:spMkLst>
        </pc:spChg>
        <pc:spChg chg="mod">
          <ac:chgData name="Mitch Davis" userId="388b89a0e6bb1f2e" providerId="LiveId" clId="{0C458C7F-C042-4329-BDA1-9F051BFF813D}" dt="2018-06-24T05:19:36.735" v="2635" actId="5793"/>
          <ac:spMkLst>
            <pc:docMk/>
            <pc:sldMk cId="881596967" sldId="257"/>
            <ac:spMk id="3" creationId="{919C69F6-9717-4E81-82CB-834ECEE526D3}"/>
          </ac:spMkLst>
        </pc:spChg>
      </pc:sldChg>
      <pc:sldChg chg="addSp delSp modSp add ord">
        <pc:chgData name="Mitch Davis" userId="388b89a0e6bb1f2e" providerId="LiveId" clId="{0C458C7F-C042-4329-BDA1-9F051BFF813D}" dt="2018-06-24T05:19:50.037" v="2637" actId="20577"/>
        <pc:sldMkLst>
          <pc:docMk/>
          <pc:sldMk cId="3820093970" sldId="258"/>
        </pc:sldMkLst>
        <pc:spChg chg="del mod">
          <ac:chgData name="Mitch Davis" userId="388b89a0e6bb1f2e" providerId="LiveId" clId="{0C458C7F-C042-4329-BDA1-9F051BFF813D}" dt="2018-06-23T23:11:42.953" v="4" actId="20577"/>
          <ac:spMkLst>
            <pc:docMk/>
            <pc:sldMk cId="3820093970" sldId="258"/>
            <ac:spMk id="2" creationId="{6D5F6255-55B7-46D5-BC15-812BDB3EC606}"/>
          </ac:spMkLst>
        </pc:spChg>
        <pc:spChg chg="del">
          <ac:chgData name="Mitch Davis" userId="388b89a0e6bb1f2e" providerId="LiveId" clId="{0C458C7F-C042-4329-BDA1-9F051BFF813D}" dt="2018-06-23T23:11:42.953" v="4" actId="20577"/>
          <ac:spMkLst>
            <pc:docMk/>
            <pc:sldMk cId="3820093970" sldId="258"/>
            <ac:spMk id="3" creationId="{B37A34D6-659D-4654-A299-D28B7A6613B5}"/>
          </ac:spMkLst>
        </pc:spChg>
        <pc:spChg chg="add mod">
          <ac:chgData name="Mitch Davis" userId="388b89a0e6bb1f2e" providerId="LiveId" clId="{0C458C7F-C042-4329-BDA1-9F051BFF813D}" dt="2018-06-24T05:19:50.037" v="2637" actId="20577"/>
          <ac:spMkLst>
            <pc:docMk/>
            <pc:sldMk cId="3820093970" sldId="258"/>
            <ac:spMk id="4" creationId="{21079261-D911-4075-88E7-50B76E7D0861}"/>
          </ac:spMkLst>
        </pc:spChg>
      </pc:sldChg>
      <pc:sldChg chg="modSp add">
        <pc:chgData name="Mitch Davis" userId="388b89a0e6bb1f2e" providerId="LiveId" clId="{0C458C7F-C042-4329-BDA1-9F051BFF813D}" dt="2018-06-24T02:59:38.699" v="1926" actId="207"/>
        <pc:sldMkLst>
          <pc:docMk/>
          <pc:sldMk cId="554417084" sldId="259"/>
        </pc:sldMkLst>
        <pc:spChg chg="mod">
          <ac:chgData name="Mitch Davis" userId="388b89a0e6bb1f2e" providerId="LiveId" clId="{0C458C7F-C042-4329-BDA1-9F051BFF813D}" dt="2018-06-24T01:20:21.869" v="1068" actId="313"/>
          <ac:spMkLst>
            <pc:docMk/>
            <pc:sldMk cId="554417084" sldId="259"/>
            <ac:spMk id="2" creationId="{E5EBC920-AE9E-4870-B879-17DDD73E3194}"/>
          </ac:spMkLst>
        </pc:spChg>
        <pc:spChg chg="mod">
          <ac:chgData name="Mitch Davis" userId="388b89a0e6bb1f2e" providerId="LiveId" clId="{0C458C7F-C042-4329-BDA1-9F051BFF813D}" dt="2018-06-24T02:59:38.699" v="1926" actId="207"/>
          <ac:spMkLst>
            <pc:docMk/>
            <pc:sldMk cId="554417084" sldId="259"/>
            <ac:spMk id="3" creationId="{919C69F6-9717-4E81-82CB-834ECEE526D3}"/>
          </ac:spMkLst>
        </pc:spChg>
      </pc:sldChg>
      <pc:sldChg chg="modSp add">
        <pc:chgData name="Mitch Davis" userId="388b89a0e6bb1f2e" providerId="LiveId" clId="{0C458C7F-C042-4329-BDA1-9F051BFF813D}" dt="2018-06-24T04:23:03.984" v="2524" actId="20577"/>
        <pc:sldMkLst>
          <pc:docMk/>
          <pc:sldMk cId="3833250330" sldId="260"/>
        </pc:sldMkLst>
        <pc:spChg chg="mod">
          <ac:chgData name="Mitch Davis" userId="388b89a0e6bb1f2e" providerId="LiveId" clId="{0C458C7F-C042-4329-BDA1-9F051BFF813D}" dt="2018-06-24T04:23:03.984" v="2524" actId="20577"/>
          <ac:spMkLst>
            <pc:docMk/>
            <pc:sldMk cId="3833250330" sldId="260"/>
            <ac:spMk id="4" creationId="{21079261-D911-4075-88E7-50B76E7D0861}"/>
          </ac:spMkLst>
        </pc:spChg>
      </pc:sldChg>
      <pc:sldChg chg="modSp add del">
        <pc:chgData name="Mitch Davis" userId="388b89a0e6bb1f2e" providerId="LiveId" clId="{0C458C7F-C042-4329-BDA1-9F051BFF813D}" dt="2018-06-24T04:16:28.606" v="2350" actId="2696"/>
        <pc:sldMkLst>
          <pc:docMk/>
          <pc:sldMk cId="2155602387" sldId="261"/>
        </pc:sldMkLst>
        <pc:spChg chg="mod">
          <ac:chgData name="Mitch Davis" userId="388b89a0e6bb1f2e" providerId="LiveId" clId="{0C458C7F-C042-4329-BDA1-9F051BFF813D}" dt="2018-06-24T03:03:04.557" v="1943" actId="20577"/>
          <ac:spMkLst>
            <pc:docMk/>
            <pc:sldMk cId="2155602387" sldId="261"/>
            <ac:spMk id="2" creationId="{022589D7-FCD5-4857-86C9-4D76964B33A0}"/>
          </ac:spMkLst>
        </pc:spChg>
      </pc:sldChg>
      <pc:sldChg chg="add del ord">
        <pc:chgData name="Mitch Davis" userId="388b89a0e6bb1f2e" providerId="LiveId" clId="{0C458C7F-C042-4329-BDA1-9F051BFF813D}" dt="2018-06-24T03:03:22.135" v="1949" actId="2696"/>
        <pc:sldMkLst>
          <pc:docMk/>
          <pc:sldMk cId="4165616302" sldId="262"/>
        </pc:sldMkLst>
      </pc:sldChg>
      <pc:sldChg chg="modSp add ord">
        <pc:chgData name="Mitch Davis" userId="388b89a0e6bb1f2e" providerId="LiveId" clId="{0C458C7F-C042-4329-BDA1-9F051BFF813D}" dt="2018-06-24T05:20:50.890" v="2690" actId="27636"/>
        <pc:sldMkLst>
          <pc:docMk/>
          <pc:sldMk cId="1936449579" sldId="263"/>
        </pc:sldMkLst>
        <pc:spChg chg="mod">
          <ac:chgData name="Mitch Davis" userId="388b89a0e6bb1f2e" providerId="LiveId" clId="{0C458C7F-C042-4329-BDA1-9F051BFF813D}" dt="2018-06-24T04:16:41.307" v="2369" actId="20577"/>
          <ac:spMkLst>
            <pc:docMk/>
            <pc:sldMk cId="1936449579" sldId="263"/>
            <ac:spMk id="2" creationId="{E086068C-CE8B-432E-976C-85B4EC6892FE}"/>
          </ac:spMkLst>
        </pc:spChg>
        <pc:spChg chg="mod">
          <ac:chgData name="Mitch Davis" userId="388b89a0e6bb1f2e" providerId="LiveId" clId="{0C458C7F-C042-4329-BDA1-9F051BFF813D}" dt="2018-06-24T05:20:50.890" v="2690" actId="27636"/>
          <ac:spMkLst>
            <pc:docMk/>
            <pc:sldMk cId="1936449579" sldId="263"/>
            <ac:spMk id="3" creationId="{61DC7879-E74F-46C4-9F5D-864B519557E5}"/>
          </ac:spMkLst>
        </pc:spChg>
      </pc:sldChg>
      <pc:sldChg chg="modSp add del">
        <pc:chgData name="Mitch Davis" userId="388b89a0e6bb1f2e" providerId="LiveId" clId="{0C458C7F-C042-4329-BDA1-9F051BFF813D}" dt="2018-06-24T04:21:24.101" v="2501" actId="2696"/>
        <pc:sldMkLst>
          <pc:docMk/>
          <pc:sldMk cId="1302983306" sldId="264"/>
        </pc:sldMkLst>
        <pc:spChg chg="mod">
          <ac:chgData name="Mitch Davis" userId="388b89a0e6bb1f2e" providerId="LiveId" clId="{0C458C7F-C042-4329-BDA1-9F051BFF813D}" dt="2018-06-24T04:19:48.591" v="2500" actId="27636"/>
          <ac:spMkLst>
            <pc:docMk/>
            <pc:sldMk cId="1302983306" sldId="264"/>
            <ac:spMk id="2" creationId="{E18CF321-1451-4AB0-B9D6-570F4EA0238F}"/>
          </ac:spMkLst>
        </pc:spChg>
      </pc:sldChg>
      <pc:sldChg chg="addSp delSp modSp add">
        <pc:chgData name="Mitch Davis" userId="388b89a0e6bb1f2e" providerId="LiveId" clId="{0C458C7F-C042-4329-BDA1-9F051BFF813D}" dt="2018-06-24T05:41:15.291" v="2969" actId="20577"/>
        <pc:sldMkLst>
          <pc:docMk/>
          <pc:sldMk cId="3798055851" sldId="264"/>
        </pc:sldMkLst>
        <pc:spChg chg="del">
          <ac:chgData name="Mitch Davis" userId="388b89a0e6bb1f2e" providerId="LiveId" clId="{0C458C7F-C042-4329-BDA1-9F051BFF813D}" dt="2018-06-24T05:21:56.476" v="2692" actId="20577"/>
          <ac:spMkLst>
            <pc:docMk/>
            <pc:sldMk cId="3798055851" sldId="264"/>
            <ac:spMk id="2" creationId="{46FFEA63-90FB-4C7C-BC3F-269DB04FD186}"/>
          </ac:spMkLst>
        </pc:spChg>
        <pc:spChg chg="add mod">
          <ac:chgData name="Mitch Davis" userId="388b89a0e6bb1f2e" providerId="LiveId" clId="{0C458C7F-C042-4329-BDA1-9F051BFF813D}" dt="2018-06-24T05:22:08.669" v="2718" actId="20577"/>
          <ac:spMkLst>
            <pc:docMk/>
            <pc:sldMk cId="3798055851" sldId="264"/>
            <ac:spMk id="3" creationId="{04CC08BB-15C8-48B8-AAAA-6F9578FFE14F}"/>
          </ac:spMkLst>
        </pc:spChg>
        <pc:spChg chg="add mod">
          <ac:chgData name="Mitch Davis" userId="388b89a0e6bb1f2e" providerId="LiveId" clId="{0C458C7F-C042-4329-BDA1-9F051BFF813D}" dt="2018-06-24T05:41:15.291" v="2969" actId="20577"/>
          <ac:spMkLst>
            <pc:docMk/>
            <pc:sldMk cId="3798055851" sldId="264"/>
            <ac:spMk id="4" creationId="{339378AB-29CE-4F46-B9BB-1CACE15AB8CF}"/>
          </ac:spMkLst>
        </pc:spChg>
      </pc:sldChg>
      <pc:sldMasterChg chg="modSldLayout">
        <pc:chgData name="Mitch Davis" userId="388b89a0e6bb1f2e" providerId="LiveId" clId="{0C458C7F-C042-4329-BDA1-9F051BFF813D}" dt="2018-06-23T23:13:14.085" v="47" actId="20577"/>
        <pc:sldMasterMkLst>
          <pc:docMk/>
          <pc:sldMasterMk cId="1337253086" sldId="2147483648"/>
        </pc:sldMasterMkLst>
        <pc:sldLayoutChg chg="modSp">
          <pc:chgData name="Mitch Davis" userId="388b89a0e6bb1f2e" providerId="LiveId" clId="{0C458C7F-C042-4329-BDA1-9F051BFF813D}" dt="2018-06-23T23:13:14.085" v="47" actId="20577"/>
          <pc:sldLayoutMkLst>
            <pc:docMk/>
            <pc:sldMasterMk cId="1337253086" sldId="2147483648"/>
            <pc:sldLayoutMk cId="1248016954" sldId="2147483650"/>
          </pc:sldLayoutMkLst>
          <pc:spChg chg="mod">
            <ac:chgData name="Mitch Davis" userId="388b89a0e6bb1f2e" providerId="LiveId" clId="{0C458C7F-C042-4329-BDA1-9F051BFF813D}" dt="2018-06-23T23:13:14.085" v="47" actId="20577"/>
            <ac:spMkLst>
              <pc:docMk/>
              <pc:sldMasterMk cId="1337253086" sldId="2147483648"/>
              <pc:sldLayoutMk cId="1248016954" sldId="2147483650"/>
              <ac:spMk id="2" creationId="{27C1BA0E-2C1B-4E8F-8258-C65C70A75D5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4114E-1FBF-4971-B3B9-E4491334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16D12-69DD-40FC-BBBA-19F0B1E7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1B4B-1D08-412B-A432-76AC539A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293D-8B46-4F6D-8CC7-DD09DAD0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C1596-E796-44BF-B831-62BB7D71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73750-6919-4E7E-A568-C6AD14CB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C1C40-C13A-4B30-A3F0-7ABE3661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822F7-AFE3-4D86-A51E-6FD145F4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77C52-3F0B-4247-92AC-1ABFE8CAA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6DA72-354D-417E-A250-7026ACDBF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8073-7B74-4938-B3CB-7BA12B80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6488E-55C1-48C1-8BF0-4F51F6B9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12DE-B2C7-4630-B17F-C1720577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BA0E-2C1B-4E8F-8258-C65C70A7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AE1FA-4233-43DF-97D9-512175637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9E20-A48C-4216-9541-68D3F7CC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F8E22-2B95-4847-97F9-50F76C47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ED82-F6E1-460D-81EB-5C7D7011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34B3-E8E8-47B0-B57C-31F5D8C4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66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315A-91C7-4094-ADCA-7BFE6533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EFA58-D8DB-4A6F-B4A8-B445892B8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8862C-B87B-4956-977F-C79F7FC8E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2D159-E58E-4796-A5E2-F5F9C829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EC35F-F388-49BA-9C1A-CD64CD79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AC2D3-F645-4535-954E-AC96EA66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FF8B-EA63-428E-BD55-F194193C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D3438-7C5B-4DCC-998F-E4BDFFCA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9A128-B684-4BC9-8312-A884E2B39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8C1A5-13C4-415D-8FC8-DBD4BB5E0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F7C1C-2BF7-41A4-B782-EE13A87D6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807B2-9D76-4605-AFF7-2B5F7D8E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A2A99-5E6E-4E91-89F8-F09245F0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289C4-2CA9-4029-9DDA-89A39B1E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6E44-EC1E-4691-A164-396A2600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35316-1C51-4D58-B34D-636BFCDB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986C-4BA3-42B4-A9FD-85611B0C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8382B-6233-4310-97CC-4CC9E7B5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EF46F-ECEF-46FC-9741-7D2CFBAA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9FD04-CBA1-49DB-87B2-0FEF13F8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2A8C6-15E9-4CF7-AFDE-05A6328E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3D94-E6CF-4997-819A-49094AA5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5A76-06EF-45B7-84DA-CC1597F51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3E765-D585-4C19-B560-5CB2103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8C82-579B-4895-9A09-4F2EC178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569FF-2EC2-4103-BF02-160072BC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30B7D-13CC-4AC6-BEB0-405863AF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7F16-B980-4095-85EE-6B6577E6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DE4A6-4B9D-414D-9B74-39A347A49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CE0E5-7B88-446B-B2FF-CC73DCED3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AF97F-FC8A-4454-8CC7-58B8964B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05F85-EC7E-4416-B361-E0837A77FCE7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757FE-CE5A-4508-92BA-E7030E8F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FAB65-53A4-4897-81BF-84F32AE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7FC42-CAAF-4256-84A2-2B2456D8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52980-729C-41E7-9CCF-1E37D15E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963"/>
            <a:ext cx="10515600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C1624-1EE3-48C2-9742-9BB5D1DB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150"/>
            <a:ext cx="10515600" cy="40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3725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8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920-AE9E-4870-B879-17DDD73E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588963"/>
            <a:ext cx="11487150" cy="820738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doesn’t mean what you think it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69F6-9717-4E81-82CB-834ECEE52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Christians typically refer to the “milk” and “meat” of God’s word exclusively to the depth of their understanding of His word:</a:t>
            </a:r>
          </a:p>
          <a:p>
            <a:pPr lvl="1"/>
            <a:r>
              <a:rPr lang="en-US" dirty="0"/>
              <a:t>“He is on the milk of God’s word.”</a:t>
            </a:r>
          </a:p>
          <a:p>
            <a:pPr lvl="1"/>
            <a:r>
              <a:rPr lang="en-US" dirty="0"/>
              <a:t>“I wish the preaching was meatier.” </a:t>
            </a:r>
          </a:p>
          <a:p>
            <a:r>
              <a:rPr lang="en-US" dirty="0"/>
              <a:t>The Bible offers a different concept…</a:t>
            </a:r>
          </a:p>
        </p:txBody>
      </p:sp>
    </p:spTree>
    <p:extLst>
      <p:ext uri="{BB962C8B-B14F-4D97-AF65-F5344CB8AC3E}">
        <p14:creationId xmlns:p14="http://schemas.microsoft.com/office/powerpoint/2010/main" val="88159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79261-D911-4075-88E7-50B76E7D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0976"/>
            <a:ext cx="10515600" cy="4381500"/>
          </a:xfrm>
        </p:spPr>
        <p:txBody>
          <a:bodyPr/>
          <a:lstStyle/>
          <a:p>
            <a:r>
              <a:rPr lang="en-US" dirty="0"/>
              <a:t>Hungering and thirsting </a:t>
            </a:r>
            <a:br>
              <a:rPr lang="en-US" dirty="0"/>
            </a:br>
            <a:r>
              <a:rPr lang="en-US" i="1" dirty="0">
                <a:solidFill>
                  <a:srgbClr val="C00000"/>
                </a:solidFill>
              </a:rPr>
              <a:t>after righteousness</a:t>
            </a:r>
            <a:br>
              <a:rPr lang="en-US" dirty="0"/>
            </a:br>
            <a:r>
              <a:rPr lang="en-US" dirty="0"/>
              <a:t>Matt. 5:6</a:t>
            </a:r>
          </a:p>
        </p:txBody>
      </p:sp>
    </p:spTree>
    <p:extLst>
      <p:ext uri="{BB962C8B-B14F-4D97-AF65-F5344CB8AC3E}">
        <p14:creationId xmlns:p14="http://schemas.microsoft.com/office/powerpoint/2010/main" val="38200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920-AE9E-4870-B879-17DDD73E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588963"/>
            <a:ext cx="11487150" cy="8207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the Bible uses “milk” and “meat”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69F6-9717-4E81-82CB-834ECEE52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Milk</a:t>
            </a:r>
            <a:r>
              <a:rPr lang="en-US" dirty="0"/>
              <a:t>: associated with a fleshly life (“infants in Christ”): jealousy, strife, malice, deceit, etc.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1 Cor. 3:1-3; 1 Pet. 2:1-3</a:t>
            </a:r>
          </a:p>
          <a:p>
            <a:r>
              <a:rPr lang="en-US" dirty="0">
                <a:solidFill>
                  <a:srgbClr val="C00000"/>
                </a:solidFill>
              </a:rPr>
              <a:t>Meat</a:t>
            </a:r>
            <a:r>
              <a:rPr lang="en-US" dirty="0"/>
              <a:t>: associated with the practicing of righteousness… and through such able to discern good from evil. </a:t>
            </a:r>
            <a:r>
              <a:rPr lang="en-US" dirty="0">
                <a:solidFill>
                  <a:srgbClr val="C00000"/>
                </a:solidFill>
              </a:rPr>
              <a:t>Heb. 5:12-6:3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1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068C-CE8B-432E-976C-85B4EC68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Disconnect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7879-E74F-46C4-9F5D-864B5195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81150"/>
            <a:ext cx="10801350" cy="4067175"/>
          </a:xfrm>
        </p:spPr>
        <p:txBody>
          <a:bodyPr>
            <a:normAutofit fontScale="92500"/>
          </a:bodyPr>
          <a:lstStyle/>
          <a:p>
            <a:r>
              <a:rPr lang="en-US" dirty="0"/>
              <a:t>Some Christians expect more “knowledge” based preaching. This is fine but does not necessarily fit the mold of what “milk” or “meat” teaching look like in the Scriptures.</a:t>
            </a:r>
          </a:p>
          <a:p>
            <a:r>
              <a:rPr lang="en-US" dirty="0"/>
              <a:t>Biblical teaching, however, focuses on the continual transformation from salvation to sanctification (</a:t>
            </a:r>
            <a:r>
              <a:rPr lang="en-US" dirty="0">
                <a:solidFill>
                  <a:srgbClr val="C00000"/>
                </a:solidFill>
              </a:rPr>
              <a:t>Rom. 12:1-2</a:t>
            </a:r>
            <a:r>
              <a:rPr lang="en-US" dirty="0"/>
              <a:t>)… and discerning good/evil. </a:t>
            </a:r>
            <a:r>
              <a:rPr lang="en-US" dirty="0">
                <a:solidFill>
                  <a:srgbClr val="C00000"/>
                </a:solidFill>
              </a:rPr>
              <a:t>Cp. 1 Cor. 8</a:t>
            </a:r>
          </a:p>
        </p:txBody>
      </p:sp>
    </p:spTree>
    <p:extLst>
      <p:ext uri="{BB962C8B-B14F-4D97-AF65-F5344CB8AC3E}">
        <p14:creationId xmlns:p14="http://schemas.microsoft.com/office/powerpoint/2010/main" val="193644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79261-D911-4075-88E7-50B76E7D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500"/>
            <a:ext cx="10515600" cy="4371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From milk to meat: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 from salvation (milk)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actually living a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sanctified life (meat) in Christ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25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C08BB-15C8-48B8-AAAA-6F9578FF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out our salvation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378AB-29CE-4F46-B9BB-1CACE15A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“What must I do to inherit eternal life?”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Lk. 10:25-28</a:t>
            </a:r>
          </a:p>
          <a:p>
            <a:r>
              <a:rPr lang="en-US" dirty="0"/>
              <a:t>Growing into a mature Christian. </a:t>
            </a:r>
            <a:br>
              <a:rPr lang="en-US" dirty="0"/>
            </a:br>
            <a:r>
              <a:rPr lang="en-US">
                <a:solidFill>
                  <a:srgbClr val="C00000"/>
                </a:solidFill>
              </a:rPr>
              <a:t>2 Tim 3:16-17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When judgment comes.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Matt. 25:31ff</a:t>
            </a:r>
            <a:r>
              <a:rPr lang="en-US" dirty="0"/>
              <a:t>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5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184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It doesn’t mean what you think it means</vt:lpstr>
      <vt:lpstr>Hungering and thirsting  after righteousness Matt. 5:6</vt:lpstr>
      <vt:lpstr>How the Bible uses “milk” and “meat”</vt:lpstr>
      <vt:lpstr>The Disconnect</vt:lpstr>
      <vt:lpstr>From milk to meat:  to go from salvation (milk)  to actually living a  sanctified life (meat) in Christ.</vt:lpstr>
      <vt:lpstr>Working out our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or Meat</dc:title>
  <dc:creator>Mitch Davis</dc:creator>
  <cp:lastModifiedBy>Mitch Davis</cp:lastModifiedBy>
  <cp:revision>1</cp:revision>
  <dcterms:created xsi:type="dcterms:W3CDTF">2018-06-23T23:03:37Z</dcterms:created>
  <dcterms:modified xsi:type="dcterms:W3CDTF">2018-06-24T05:41:19Z</dcterms:modified>
</cp:coreProperties>
</file>