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tch Davis" userId="388b89a0e6bb1f2e" providerId="LiveId" clId="{EF6FC814-F3B0-4746-A6EA-4F360852AA50}"/>
    <pc:docChg chg="undo custSel addSld modSld sldOrd">
      <pc:chgData name="Mitch Davis" userId="388b89a0e6bb1f2e" providerId="LiveId" clId="{EF6FC814-F3B0-4746-A6EA-4F360852AA50}" dt="2018-06-10T01:25:24.783" v="2359" actId="207"/>
      <pc:docMkLst>
        <pc:docMk/>
      </pc:docMkLst>
      <pc:sldChg chg="modSp">
        <pc:chgData name="Mitch Davis" userId="388b89a0e6bb1f2e" providerId="LiveId" clId="{EF6FC814-F3B0-4746-A6EA-4F360852AA50}" dt="2018-06-09T19:18:29.898" v="1149" actId="114"/>
        <pc:sldMkLst>
          <pc:docMk/>
          <pc:sldMk cId="539013092" sldId="257"/>
        </pc:sldMkLst>
        <pc:spChg chg="mod">
          <ac:chgData name="Mitch Davis" userId="388b89a0e6bb1f2e" providerId="LiveId" clId="{EF6FC814-F3B0-4746-A6EA-4F360852AA50}" dt="2018-06-06T22:13:40.797" v="23" actId="20577"/>
          <ac:spMkLst>
            <pc:docMk/>
            <pc:sldMk cId="539013092" sldId="257"/>
            <ac:spMk id="2" creationId="{3A222E2E-F65D-402C-AB54-D365F344264F}"/>
          </ac:spMkLst>
        </pc:spChg>
        <pc:spChg chg="mod">
          <ac:chgData name="Mitch Davis" userId="388b89a0e6bb1f2e" providerId="LiveId" clId="{EF6FC814-F3B0-4746-A6EA-4F360852AA50}" dt="2018-06-09T19:18:29.898" v="1149" actId="114"/>
          <ac:spMkLst>
            <pc:docMk/>
            <pc:sldMk cId="539013092" sldId="257"/>
            <ac:spMk id="3" creationId="{5F78EE9E-5743-4053-8490-55CFE5FE6536}"/>
          </ac:spMkLst>
        </pc:spChg>
      </pc:sldChg>
      <pc:sldChg chg="modSp add">
        <pc:chgData name="Mitch Davis" userId="388b89a0e6bb1f2e" providerId="LiveId" clId="{EF6FC814-F3B0-4746-A6EA-4F360852AA50}" dt="2018-06-10T00:55:31.073" v="2205" actId="20577"/>
        <pc:sldMkLst>
          <pc:docMk/>
          <pc:sldMk cId="552413573" sldId="258"/>
        </pc:sldMkLst>
        <pc:spChg chg="mod">
          <ac:chgData name="Mitch Davis" userId="388b89a0e6bb1f2e" providerId="LiveId" clId="{EF6FC814-F3B0-4746-A6EA-4F360852AA50}" dt="2018-06-09T19:24:13.689" v="1305" actId="20577"/>
          <ac:spMkLst>
            <pc:docMk/>
            <pc:sldMk cId="552413573" sldId="258"/>
            <ac:spMk id="2" creationId="{2951874F-9308-4A7A-B275-184DDE73FD2D}"/>
          </ac:spMkLst>
        </pc:spChg>
        <pc:spChg chg="mod">
          <ac:chgData name="Mitch Davis" userId="388b89a0e6bb1f2e" providerId="LiveId" clId="{EF6FC814-F3B0-4746-A6EA-4F360852AA50}" dt="2018-06-10T00:55:31.073" v="2205" actId="20577"/>
          <ac:spMkLst>
            <pc:docMk/>
            <pc:sldMk cId="552413573" sldId="258"/>
            <ac:spMk id="3" creationId="{8F57892E-9156-42FB-9D20-6339EADF2518}"/>
          </ac:spMkLst>
        </pc:spChg>
      </pc:sldChg>
      <pc:sldChg chg="modSp add ord">
        <pc:chgData name="Mitch Davis" userId="388b89a0e6bb1f2e" providerId="LiveId" clId="{EF6FC814-F3B0-4746-A6EA-4F360852AA50}" dt="2018-06-09T22:55:28.729" v="1773" actId="20577"/>
        <pc:sldMkLst>
          <pc:docMk/>
          <pc:sldMk cId="1884276571" sldId="259"/>
        </pc:sldMkLst>
        <pc:spChg chg="mod">
          <ac:chgData name="Mitch Davis" userId="388b89a0e6bb1f2e" providerId="LiveId" clId="{EF6FC814-F3B0-4746-A6EA-4F360852AA50}" dt="2018-06-07T21:36:20.227" v="562" actId="20577"/>
          <ac:spMkLst>
            <pc:docMk/>
            <pc:sldMk cId="1884276571" sldId="259"/>
            <ac:spMk id="2" creationId="{9E37BDAC-EF52-4DA5-81B1-DA9CAACDD02B}"/>
          </ac:spMkLst>
        </pc:spChg>
        <pc:spChg chg="mod">
          <ac:chgData name="Mitch Davis" userId="388b89a0e6bb1f2e" providerId="LiveId" clId="{EF6FC814-F3B0-4746-A6EA-4F360852AA50}" dt="2018-06-09T22:55:28.729" v="1773" actId="20577"/>
          <ac:spMkLst>
            <pc:docMk/>
            <pc:sldMk cId="1884276571" sldId="259"/>
            <ac:spMk id="3" creationId="{5A256341-234D-4FB2-8D75-3F9DBD2510AC}"/>
          </ac:spMkLst>
        </pc:spChg>
      </pc:sldChg>
      <pc:sldChg chg="delSp modSp add">
        <pc:chgData name="Mitch Davis" userId="388b89a0e6bb1f2e" providerId="LiveId" clId="{EF6FC814-F3B0-4746-A6EA-4F360852AA50}" dt="2018-06-09T19:27:27.954" v="1485" actId="20577"/>
        <pc:sldMkLst>
          <pc:docMk/>
          <pc:sldMk cId="35064668" sldId="260"/>
        </pc:sldMkLst>
        <pc:spChg chg="mod">
          <ac:chgData name="Mitch Davis" userId="388b89a0e6bb1f2e" providerId="LiveId" clId="{EF6FC814-F3B0-4746-A6EA-4F360852AA50}" dt="2018-06-09T19:27:27.954" v="1485" actId="20577"/>
          <ac:spMkLst>
            <pc:docMk/>
            <pc:sldMk cId="35064668" sldId="260"/>
            <ac:spMk id="2" creationId="{8C72625F-82C8-4B58-A082-C6EB9A674459}"/>
          </ac:spMkLst>
        </pc:spChg>
        <pc:spChg chg="del">
          <ac:chgData name="Mitch Davis" userId="388b89a0e6bb1f2e" providerId="LiveId" clId="{EF6FC814-F3B0-4746-A6EA-4F360852AA50}" dt="2018-06-09T19:26:26.104" v="1435" actId="478"/>
          <ac:spMkLst>
            <pc:docMk/>
            <pc:sldMk cId="35064668" sldId="260"/>
            <ac:spMk id="3" creationId="{53568519-A5FC-4B27-91B8-D5D9F97F8989}"/>
          </ac:spMkLst>
        </pc:spChg>
      </pc:sldChg>
      <pc:sldChg chg="modSp add">
        <pc:chgData name="Mitch Davis" userId="388b89a0e6bb1f2e" providerId="LiveId" clId="{EF6FC814-F3B0-4746-A6EA-4F360852AA50}" dt="2018-06-10T00:53:23.370" v="2141" actId="207"/>
        <pc:sldMkLst>
          <pc:docMk/>
          <pc:sldMk cId="3679204696" sldId="261"/>
        </pc:sldMkLst>
        <pc:spChg chg="mod">
          <ac:chgData name="Mitch Davis" userId="388b89a0e6bb1f2e" providerId="LiveId" clId="{EF6FC814-F3B0-4746-A6EA-4F360852AA50}" dt="2018-06-09T22:56:14.623" v="1824" actId="20577"/>
          <ac:spMkLst>
            <pc:docMk/>
            <pc:sldMk cId="3679204696" sldId="261"/>
            <ac:spMk id="2" creationId="{DA719B03-CD05-47E8-B39B-7A8151672774}"/>
          </ac:spMkLst>
        </pc:spChg>
        <pc:spChg chg="mod">
          <ac:chgData name="Mitch Davis" userId="388b89a0e6bb1f2e" providerId="LiveId" clId="{EF6FC814-F3B0-4746-A6EA-4F360852AA50}" dt="2018-06-10T00:53:23.370" v="2141" actId="207"/>
          <ac:spMkLst>
            <pc:docMk/>
            <pc:sldMk cId="3679204696" sldId="261"/>
            <ac:spMk id="3" creationId="{60FFA793-5876-4B45-8FBD-33CFCD4D3E0F}"/>
          </ac:spMkLst>
        </pc:spChg>
      </pc:sldChg>
      <pc:sldChg chg="modSp add">
        <pc:chgData name="Mitch Davis" userId="388b89a0e6bb1f2e" providerId="LiveId" clId="{EF6FC814-F3B0-4746-A6EA-4F360852AA50}" dt="2018-06-10T01:25:24.783" v="2359" actId="207"/>
        <pc:sldMkLst>
          <pc:docMk/>
          <pc:sldMk cId="185298153" sldId="262"/>
        </pc:sldMkLst>
        <pc:spChg chg="mod">
          <ac:chgData name="Mitch Davis" userId="388b89a0e6bb1f2e" providerId="LiveId" clId="{EF6FC814-F3B0-4746-A6EA-4F360852AA50}" dt="2018-06-10T00:54:57.715" v="2193" actId="207"/>
          <ac:spMkLst>
            <pc:docMk/>
            <pc:sldMk cId="185298153" sldId="262"/>
            <ac:spMk id="2" creationId="{13914718-8EDD-4D3D-BB31-1A02B70930FE}"/>
          </ac:spMkLst>
        </pc:spChg>
        <pc:spChg chg="mod">
          <ac:chgData name="Mitch Davis" userId="388b89a0e6bb1f2e" providerId="LiveId" clId="{EF6FC814-F3B0-4746-A6EA-4F360852AA50}" dt="2018-06-10T01:25:24.783" v="2359" actId="207"/>
          <ac:spMkLst>
            <pc:docMk/>
            <pc:sldMk cId="185298153" sldId="262"/>
            <ac:spMk id="3" creationId="{03EA01CE-6B90-420A-B5E9-F9D9A4F614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7F551-22E3-4B2C-B465-7F7D8339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4E105-3190-4DA3-8887-E51300533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2E5B3C-082D-4C6C-82C2-504EA152B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7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51651-0ADE-472D-BCDD-11137B8AE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3BBFBB-16F3-4F8F-B231-99119FDEF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8FD8C-BB45-43C5-BDDE-166A746A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6A6468-7645-4F45-9C32-652022F5F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16F2D-63DE-4129-A33C-C33D4B6DD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7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A605D8-BD2E-49E2-8903-5879DF26F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63D6E-7A39-46E5-B965-6FB9EE8AC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69C9F-BBD6-4D86-AB28-6B87F055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4DEB85-FFE3-4576-AF43-6009272E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01EE0-0556-4DFA-BC6F-5090C63EA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53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45CD0-B3AA-476F-A5E4-79FD6A5A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12E4D0-5744-4E3B-AD7B-B66F0777D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36E2E-B42D-4A5C-AACF-7595F8B4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05A6F-04B0-4B57-897A-4831ECAEA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03B08-D808-4760-B81D-4B2FFD4A4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8A028-8D2C-4B96-8412-40000BF0B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95E56-4C64-44EC-A2DC-06D23F9A8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CBE7D-6AA5-4160-A0F4-E150BC10B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7A6D0-9680-464B-AB00-CEBADD0B3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2FE7B-FC85-4D5E-AEBD-2F3AD61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5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ED1E0-C2D7-4507-BB0B-79D648E27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6E772-B411-4F75-B32C-4A7236D56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BD077-E196-4C35-8DDF-2D9451569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8205E-5417-4B09-9732-A7D7D37BB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9309FD-F2E2-4969-A65A-8E63E746F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D58C9-1400-418D-AC14-49E44D8CA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320BE-0BC4-4055-B305-E14B5CA57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88522-DB37-4957-BDB9-3E480BFA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5469E0-61C5-4EE6-A393-8D56D94996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0813D7-BCE7-497C-B78E-A3212F2CC1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4E98C-BC22-48E5-982F-420C34861E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876691-A175-4801-9F0B-860A6548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FB94A0-7F56-4630-A783-AE208686F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CBAE93-999B-44FE-9F4F-C34538DC8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369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A2493-D176-40A5-9DBD-A77D25C5C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F8D80C-7D01-4D4E-AFF1-AE031A880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340AB-3DAB-43B8-BFEB-C110A260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596FC-7284-4DA2-84D9-36C590F25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4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6BA24D-CDE5-44F2-9A6D-0A1F90A41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C391B-CCDB-4E45-A754-4EDA3205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77A882-EE9D-4D93-A371-C7E29DCF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DCF4E-A85B-417F-B028-8E6A9DF03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CB715-71DA-40A2-A750-9ECAE47D3A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0EC7FF-C0BE-4320-82BD-5126B0A986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B2086D-571A-4FB7-85DB-D692D2BD1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56643-F0C2-47B3-89C1-17F24AB92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E355F-DCCF-4BBF-83FF-ABB2058A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8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BE07-9D05-41C6-8638-0D42430E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C9064-C681-4DB7-87B9-083BB0C01B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27B4D-B87A-4781-908C-EACDC247F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A175DE-8FD4-4D6C-90F2-EDE2500E4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9C8442-5203-44E1-BC52-BA96B9FE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62142-72A6-4B4A-AEFA-C6DEC38CC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6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0FEF70-5A83-47AE-831B-B0F6CCDE6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CF911A-811D-4099-B0DC-0D6517538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8465A-6F79-4A5A-A26E-04A2C69300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F2240-82EF-470C-B386-999BCCF76E15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A35E3-581C-4D24-BE27-3ED66B125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2CB59-20FF-4D8A-828F-FF9C3BE327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55A2B-BBA4-4A73-86DD-D616AB4D8E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8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037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22E2E-F65D-402C-AB54-D365F344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– Our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8EE9E-5743-4053-8490-55CFE5FE65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Unless the Lord comes… children WILL BECOME the future of the Lord’s church.</a:t>
            </a:r>
          </a:p>
          <a:p>
            <a:r>
              <a:rPr lang="en-US" dirty="0"/>
              <a:t>The influence in </a:t>
            </a:r>
            <a:r>
              <a:rPr lang="en-US" i="1" dirty="0"/>
              <a:t>how</a:t>
            </a:r>
            <a:r>
              <a:rPr lang="en-US" dirty="0"/>
              <a:t> we “train our children up in the Lord” is vital.</a:t>
            </a:r>
          </a:p>
          <a:p>
            <a:r>
              <a:rPr lang="en-US" dirty="0"/>
              <a:t>But… there is so much more to their growth than what parents/adults do to influence that growth.</a:t>
            </a:r>
          </a:p>
        </p:txBody>
      </p:sp>
    </p:spTree>
    <p:extLst>
      <p:ext uri="{BB962C8B-B14F-4D97-AF65-F5344CB8AC3E}">
        <p14:creationId xmlns:p14="http://schemas.microsoft.com/office/powerpoint/2010/main" val="53901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1874F-9308-4A7A-B275-184DDE73F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Children “Grow Up” Differently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7892E-9156-42FB-9D20-6339EADF2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They grow up with different:</a:t>
            </a:r>
          </a:p>
          <a:p>
            <a:pPr lvl="1"/>
            <a:r>
              <a:rPr lang="en-US" dirty="0"/>
              <a:t>Abilities/gifts: speaking, listening, doing.</a:t>
            </a:r>
          </a:p>
          <a:p>
            <a:pPr lvl="1"/>
            <a:r>
              <a:rPr lang="en-US" dirty="0"/>
              <a:t>Character traits: stubborn vs. always listening.</a:t>
            </a:r>
          </a:p>
          <a:p>
            <a:pPr lvl="1"/>
            <a:r>
              <a:rPr lang="en-US" dirty="0"/>
              <a:t>Personalities: shy vs. outgoing. </a:t>
            </a:r>
          </a:p>
          <a:p>
            <a:pPr lvl="1"/>
            <a:r>
              <a:rPr lang="en-US" dirty="0"/>
              <a:t>Different maturity rates.</a:t>
            </a:r>
          </a:p>
        </p:txBody>
      </p:sp>
    </p:spTree>
    <p:extLst>
      <p:ext uri="{BB962C8B-B14F-4D97-AF65-F5344CB8AC3E}">
        <p14:creationId xmlns:p14="http://schemas.microsoft.com/office/powerpoint/2010/main" val="552413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625F-82C8-4B58-A082-C6EB9A674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36" y="365125"/>
            <a:ext cx="7155678" cy="5565656"/>
          </a:xfrm>
        </p:spPr>
        <p:txBody>
          <a:bodyPr>
            <a:normAutofit/>
          </a:bodyPr>
          <a:lstStyle/>
          <a:p>
            <a:r>
              <a:rPr lang="en-US" dirty="0"/>
              <a:t>Do not confuse their faithfulness or lack thereof with future faithfulness!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4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7BDAC-EF52-4DA5-81B1-DA9CAACD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 Tim 2:2 Principle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56341-234D-4FB2-8D75-3F9DBD251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Foremost, </a:t>
            </a:r>
            <a:r>
              <a:rPr lang="en-US" i="1" dirty="0"/>
              <a:t>parents</a:t>
            </a:r>
            <a:r>
              <a:rPr lang="en-US" dirty="0"/>
              <a:t> have the primary responsibility of raising our children. </a:t>
            </a:r>
            <a:r>
              <a:rPr lang="en-US" dirty="0">
                <a:solidFill>
                  <a:srgbClr val="FFFF00"/>
                </a:solidFill>
              </a:rPr>
              <a:t>Prov. 22:6 (2 Tim. 1:5)</a:t>
            </a:r>
          </a:p>
          <a:p>
            <a:pPr lvl="1"/>
            <a:r>
              <a:rPr lang="en-US" dirty="0"/>
              <a:t>This is MOST difficult because children have their own will.</a:t>
            </a:r>
          </a:p>
          <a:p>
            <a:pPr lvl="1"/>
            <a:r>
              <a:rPr lang="en-US" dirty="0"/>
              <a:t>Fathers capable of having children in subjection to them are examples of good leadership. </a:t>
            </a:r>
            <a:r>
              <a:rPr lang="en-US" dirty="0">
                <a:solidFill>
                  <a:srgbClr val="FFFF00"/>
                </a:solidFill>
              </a:rPr>
              <a:t>1 Tim. 3:4</a:t>
            </a:r>
          </a:p>
          <a:p>
            <a:r>
              <a:rPr lang="en-US" dirty="0"/>
              <a:t>“Teach them well, then let them lead the way”.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276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19B03-CD05-47E8-B39B-7A81516727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patient with their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A793-5876-4B45-8FBD-33CFCD4D3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would be nice if all children were maturing at a rate that would please everyone… especially the Lord.</a:t>
            </a:r>
          </a:p>
          <a:p>
            <a:r>
              <a:rPr lang="en-US" dirty="0"/>
              <a:t>The reality is that they are children: they need to “trained up” </a:t>
            </a:r>
            <a:r>
              <a:rPr lang="en-US" dirty="0">
                <a:solidFill>
                  <a:srgbClr val="FFFF00"/>
                </a:solidFill>
              </a:rPr>
              <a:t>(Eph. 6:4) </a:t>
            </a:r>
            <a:r>
              <a:rPr lang="en-US" dirty="0"/>
              <a:t>and taught TO LEARN discipline. </a:t>
            </a:r>
            <a:r>
              <a:rPr lang="en-US" dirty="0">
                <a:solidFill>
                  <a:srgbClr val="FFFF00"/>
                </a:solidFill>
              </a:rPr>
              <a:t>Heb. 12:11</a:t>
            </a:r>
          </a:p>
        </p:txBody>
      </p:sp>
    </p:spTree>
    <p:extLst>
      <p:ext uri="{BB962C8B-B14F-4D97-AF65-F5344CB8AC3E}">
        <p14:creationId xmlns:p14="http://schemas.microsoft.com/office/powerpoint/2010/main" val="3679204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14718-8EDD-4D3D-BB31-1A02B7093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FF00"/>
                </a:solidFill>
              </a:rPr>
              <a:t>end</a:t>
            </a:r>
            <a:r>
              <a:rPr lang="en-US" dirty="0"/>
              <a:t> is what ultimately matters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A01CE-6B90-420A-B5E9-F9D9A4F61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i="1" dirty="0">
                <a:solidFill>
                  <a:prstClr val="white"/>
                </a:solidFill>
              </a:rPr>
              <a:t>Parable of the two sons: </a:t>
            </a:r>
            <a:r>
              <a:rPr lang="en-US" dirty="0">
                <a:solidFill>
                  <a:srgbClr val="FFFF00"/>
                </a:solidFill>
              </a:rPr>
              <a:t>Matt 21:28-31</a:t>
            </a:r>
            <a:endParaRPr lang="en-US" dirty="0">
              <a:solidFill>
                <a:prstClr val="white"/>
              </a:solidFill>
            </a:endParaRPr>
          </a:p>
          <a:p>
            <a:pPr lvl="1"/>
            <a:r>
              <a:rPr lang="en-US" dirty="0">
                <a:solidFill>
                  <a:prstClr val="white"/>
                </a:solidFill>
              </a:rPr>
              <a:t>Older said: I will not go, then later went.</a:t>
            </a:r>
          </a:p>
          <a:p>
            <a:pPr lvl="1"/>
            <a:r>
              <a:rPr lang="en-US" dirty="0">
                <a:solidFill>
                  <a:prstClr val="white"/>
                </a:solidFill>
              </a:rPr>
              <a:t>Younger said: I will go, but did not.</a:t>
            </a:r>
          </a:p>
          <a:p>
            <a:r>
              <a:rPr lang="en-US" dirty="0">
                <a:solidFill>
                  <a:prstClr val="white"/>
                </a:solidFill>
              </a:rPr>
              <a:t>So, continue to love and encourage your children in the way of the Lord… even if things don’t seem so promising to you </a:t>
            </a:r>
            <a:r>
              <a:rPr lang="en-US" i="1" dirty="0">
                <a:solidFill>
                  <a:prstClr val="white"/>
                </a:solidFill>
              </a:rPr>
              <a:t>now</a:t>
            </a:r>
            <a:r>
              <a:rPr lang="en-US" dirty="0">
                <a:solidFill>
                  <a:prstClr val="white"/>
                </a:solidFill>
              </a:rPr>
              <a:t>. </a:t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Cp. Matt. 20:1ff</a:t>
            </a:r>
          </a:p>
          <a:p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98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2349</TotalTime>
  <Words>297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Children – Our Future</vt:lpstr>
      <vt:lpstr>Children “Grow Up” Differently</vt:lpstr>
      <vt:lpstr>Do not confuse their faithfulness or lack thereof with future faithfulness! </vt:lpstr>
      <vt:lpstr>2 Tim 2:2 Principle</vt:lpstr>
      <vt:lpstr>Be patient with their growth</vt:lpstr>
      <vt:lpstr>The end is what ultimately matters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 it on</dc:title>
  <dc:creator>Mitch Davis</dc:creator>
  <cp:lastModifiedBy>Mitch Davis</cp:lastModifiedBy>
  <cp:revision>1</cp:revision>
  <dcterms:created xsi:type="dcterms:W3CDTF">2018-06-06T19:49:10Z</dcterms:created>
  <dcterms:modified xsi:type="dcterms:W3CDTF">2018-06-10T01:25:25Z</dcterms:modified>
</cp:coreProperties>
</file>