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6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2057AA86-033B-4E07-A74B-A24B184920E3}"/>
    <pc:docChg chg="undo redo custSel addSld modSld sldOrd modMainMaster">
      <pc:chgData name="Mitch Davis" userId="388b89a0e6bb1f2e" providerId="LiveId" clId="{2057AA86-033B-4E07-A74B-A24B184920E3}" dt="2018-06-03T02:29:08.037" v="2257" actId="20577"/>
      <pc:docMkLst>
        <pc:docMk/>
      </pc:docMkLst>
      <pc:sldChg chg="delSp">
        <pc:chgData name="Mitch Davis" userId="388b89a0e6bb1f2e" providerId="LiveId" clId="{2057AA86-033B-4E07-A74B-A24B184920E3}" dt="2018-05-31T11:56:26.392" v="20" actId="478"/>
        <pc:sldMkLst>
          <pc:docMk/>
          <pc:sldMk cId="437790977" sldId="256"/>
        </pc:sldMkLst>
        <pc:spChg chg="del">
          <ac:chgData name="Mitch Davis" userId="388b89a0e6bb1f2e" providerId="LiveId" clId="{2057AA86-033B-4E07-A74B-A24B184920E3}" dt="2018-05-31T11:56:26.392" v="20" actId="478"/>
          <ac:spMkLst>
            <pc:docMk/>
            <pc:sldMk cId="437790977" sldId="256"/>
            <ac:spMk id="2" creationId="{79DBBC6D-85E3-46F1-AD24-8102382427B5}"/>
          </ac:spMkLst>
        </pc:spChg>
        <pc:spChg chg="del">
          <ac:chgData name="Mitch Davis" userId="388b89a0e6bb1f2e" providerId="LiveId" clId="{2057AA86-033B-4E07-A74B-A24B184920E3}" dt="2018-05-31T11:56:26.392" v="20" actId="478"/>
          <ac:spMkLst>
            <pc:docMk/>
            <pc:sldMk cId="437790977" sldId="256"/>
            <ac:spMk id="3" creationId="{96000556-972F-4CAC-8235-9650196CA401}"/>
          </ac:spMkLst>
        </pc:spChg>
      </pc:sldChg>
      <pc:sldChg chg="modSp ord">
        <pc:chgData name="Mitch Davis" userId="388b89a0e6bb1f2e" providerId="LiveId" clId="{2057AA86-033B-4E07-A74B-A24B184920E3}" dt="2018-06-03T00:46:22.276" v="1255"/>
        <pc:sldMkLst>
          <pc:docMk/>
          <pc:sldMk cId="2039622672" sldId="257"/>
        </pc:sldMkLst>
        <pc:spChg chg="mod">
          <ac:chgData name="Mitch Davis" userId="388b89a0e6bb1f2e" providerId="LiveId" clId="{2057AA86-033B-4E07-A74B-A24B184920E3}" dt="2018-06-02T23:23:52.915" v="540" actId="6549"/>
          <ac:spMkLst>
            <pc:docMk/>
            <pc:sldMk cId="2039622672" sldId="257"/>
            <ac:spMk id="2" creationId="{9E39B8CC-8943-41CE-B925-8D974BE3B465}"/>
          </ac:spMkLst>
        </pc:spChg>
        <pc:spChg chg="mod">
          <ac:chgData name="Mitch Davis" userId="388b89a0e6bb1f2e" providerId="LiveId" clId="{2057AA86-033B-4E07-A74B-A24B184920E3}" dt="2018-06-02T23:35:00.619" v="789" actId="207"/>
          <ac:spMkLst>
            <pc:docMk/>
            <pc:sldMk cId="2039622672" sldId="257"/>
            <ac:spMk id="3" creationId="{CEAB7604-33B7-46B9-AA28-441DF9A674EF}"/>
          </ac:spMkLst>
        </pc:spChg>
      </pc:sldChg>
      <pc:sldChg chg="addSp modSp add ord">
        <pc:chgData name="Mitch Davis" userId="388b89a0e6bb1f2e" providerId="LiveId" clId="{2057AA86-033B-4E07-A74B-A24B184920E3}" dt="2018-06-03T01:19:58.494" v="1689" actId="27636"/>
        <pc:sldMkLst>
          <pc:docMk/>
          <pc:sldMk cId="3169729014" sldId="258"/>
        </pc:sldMkLst>
        <pc:spChg chg="mod">
          <ac:chgData name="Mitch Davis" userId="388b89a0e6bb1f2e" providerId="LiveId" clId="{2057AA86-033B-4E07-A74B-A24B184920E3}" dt="2018-06-03T00:45:22.725" v="1250" actId="1035"/>
          <ac:spMkLst>
            <pc:docMk/>
            <pc:sldMk cId="3169729014" sldId="258"/>
            <ac:spMk id="2" creationId="{40697934-5CA8-48A3-BD59-7DD2A9F02700}"/>
          </ac:spMkLst>
        </pc:spChg>
        <pc:spChg chg="mod">
          <ac:chgData name="Mitch Davis" userId="388b89a0e6bb1f2e" providerId="LiveId" clId="{2057AA86-033B-4E07-A74B-A24B184920E3}" dt="2018-06-03T01:19:58.494" v="1689" actId="27636"/>
          <ac:spMkLst>
            <pc:docMk/>
            <pc:sldMk cId="3169729014" sldId="258"/>
            <ac:spMk id="3" creationId="{C517F2A9-4355-43C1-BD4D-AC62BF8F4681}"/>
          </ac:spMkLst>
        </pc:spChg>
        <pc:picChg chg="add mod">
          <ac:chgData name="Mitch Davis" userId="388b89a0e6bb1f2e" providerId="LiveId" clId="{2057AA86-033B-4E07-A74B-A24B184920E3}" dt="2018-06-03T00:45:18.878" v="1244" actId="1036"/>
          <ac:picMkLst>
            <pc:docMk/>
            <pc:sldMk cId="3169729014" sldId="258"/>
            <ac:picMk id="4" creationId="{718E78FA-EA0E-429B-A26A-F1ED23F1E06C}"/>
          </ac:picMkLst>
        </pc:picChg>
      </pc:sldChg>
      <pc:sldChg chg="addSp delSp modSp add ord">
        <pc:chgData name="Mitch Davis" userId="388b89a0e6bb1f2e" providerId="LiveId" clId="{2057AA86-033B-4E07-A74B-A24B184920E3}" dt="2018-06-03T00:46:19.861" v="1254"/>
        <pc:sldMkLst>
          <pc:docMk/>
          <pc:sldMk cId="3773013630" sldId="259"/>
        </pc:sldMkLst>
        <pc:spChg chg="del">
          <ac:chgData name="Mitch Davis" userId="388b89a0e6bb1f2e" providerId="LiveId" clId="{2057AA86-033B-4E07-A74B-A24B184920E3}" dt="2018-06-02T23:19:39.870" v="451"/>
          <ac:spMkLst>
            <pc:docMk/>
            <pc:sldMk cId="3773013630" sldId="259"/>
            <ac:spMk id="2" creationId="{0CD7B56A-8B9B-46D4-880E-4349977BC639}"/>
          </ac:spMkLst>
        </pc:spChg>
        <pc:spChg chg="del">
          <ac:chgData name="Mitch Davis" userId="388b89a0e6bb1f2e" providerId="LiveId" clId="{2057AA86-033B-4E07-A74B-A24B184920E3}" dt="2018-06-02T23:19:39.870" v="451"/>
          <ac:spMkLst>
            <pc:docMk/>
            <pc:sldMk cId="3773013630" sldId="259"/>
            <ac:spMk id="3" creationId="{8F2BD318-A2D5-433A-A468-5DDED66BC656}"/>
          </ac:spMkLst>
        </pc:spChg>
        <pc:spChg chg="add mod">
          <ac:chgData name="Mitch Davis" userId="388b89a0e6bb1f2e" providerId="LiveId" clId="{2057AA86-033B-4E07-A74B-A24B184920E3}" dt="2018-06-02T23:21:21.850" v="505" actId="1076"/>
          <ac:spMkLst>
            <pc:docMk/>
            <pc:sldMk cId="3773013630" sldId="259"/>
            <ac:spMk id="4" creationId="{4732DCFF-E9BA-4944-9C14-B24673223C03}"/>
          </ac:spMkLst>
        </pc:spChg>
      </pc:sldChg>
      <pc:sldChg chg="modSp add">
        <pc:chgData name="Mitch Davis" userId="388b89a0e6bb1f2e" providerId="LiveId" clId="{2057AA86-033B-4E07-A74B-A24B184920E3}" dt="2018-06-03T00:55:19.880" v="1607" actId="20577"/>
        <pc:sldMkLst>
          <pc:docMk/>
          <pc:sldMk cId="510049316" sldId="260"/>
        </pc:sldMkLst>
        <pc:spChg chg="mod">
          <ac:chgData name="Mitch Davis" userId="388b89a0e6bb1f2e" providerId="LiveId" clId="{2057AA86-033B-4E07-A74B-A24B184920E3}" dt="2018-06-03T00:51:03.470" v="1402" actId="404"/>
          <ac:spMkLst>
            <pc:docMk/>
            <pc:sldMk cId="510049316" sldId="260"/>
            <ac:spMk id="2" creationId="{4EF5CCC5-ED51-4896-AC1E-33A446DEB8EE}"/>
          </ac:spMkLst>
        </pc:spChg>
        <pc:spChg chg="mod">
          <ac:chgData name="Mitch Davis" userId="388b89a0e6bb1f2e" providerId="LiveId" clId="{2057AA86-033B-4E07-A74B-A24B184920E3}" dt="2018-06-03T00:55:19.880" v="1607" actId="20577"/>
          <ac:spMkLst>
            <pc:docMk/>
            <pc:sldMk cId="510049316" sldId="260"/>
            <ac:spMk id="3" creationId="{EFA91202-A78D-4FCA-866D-A20B0C5817B1}"/>
          </ac:spMkLst>
        </pc:spChg>
      </pc:sldChg>
      <pc:sldChg chg="modSp add">
        <pc:chgData name="Mitch Davis" userId="388b89a0e6bb1f2e" providerId="LiveId" clId="{2057AA86-033B-4E07-A74B-A24B184920E3}" dt="2018-06-03T02:28:06.285" v="2214" actId="113"/>
        <pc:sldMkLst>
          <pc:docMk/>
          <pc:sldMk cId="2361471061" sldId="261"/>
        </pc:sldMkLst>
        <pc:spChg chg="mod">
          <ac:chgData name="Mitch Davis" userId="388b89a0e6bb1f2e" providerId="LiveId" clId="{2057AA86-033B-4E07-A74B-A24B184920E3}" dt="2018-06-03T02:26:31.989" v="2193" actId="207"/>
          <ac:spMkLst>
            <pc:docMk/>
            <pc:sldMk cId="2361471061" sldId="261"/>
            <ac:spMk id="2" creationId="{068238C5-984D-4960-BC01-DC90549E43E5}"/>
          </ac:spMkLst>
        </pc:spChg>
        <pc:spChg chg="mod">
          <ac:chgData name="Mitch Davis" userId="388b89a0e6bb1f2e" providerId="LiveId" clId="{2057AA86-033B-4E07-A74B-A24B184920E3}" dt="2018-06-03T02:28:06.285" v="2214" actId="113"/>
          <ac:spMkLst>
            <pc:docMk/>
            <pc:sldMk cId="2361471061" sldId="261"/>
            <ac:spMk id="3" creationId="{F7E23626-86BF-4F48-8575-4A424D62A0F8}"/>
          </ac:spMkLst>
        </pc:spChg>
      </pc:sldChg>
      <pc:sldChg chg="modSp add ord">
        <pc:chgData name="Mitch Davis" userId="388b89a0e6bb1f2e" providerId="LiveId" clId="{2057AA86-033B-4E07-A74B-A24B184920E3}" dt="2018-06-03T01:28:04.387" v="1960" actId="14100"/>
        <pc:sldMkLst>
          <pc:docMk/>
          <pc:sldMk cId="1220951400" sldId="262"/>
        </pc:sldMkLst>
        <pc:spChg chg="mod">
          <ac:chgData name="Mitch Davis" userId="388b89a0e6bb1f2e" providerId="LiveId" clId="{2057AA86-033B-4E07-A74B-A24B184920E3}" dt="2018-06-03T01:28:04.387" v="1960" actId="14100"/>
          <ac:spMkLst>
            <pc:docMk/>
            <pc:sldMk cId="1220951400" sldId="262"/>
            <ac:spMk id="2" creationId="{A12CCF58-99DA-4363-B75D-297EE73B0217}"/>
          </ac:spMkLst>
        </pc:spChg>
      </pc:sldChg>
      <pc:sldChg chg="modSp add ord">
        <pc:chgData name="Mitch Davis" userId="388b89a0e6bb1f2e" providerId="LiveId" clId="{2057AA86-033B-4E07-A74B-A24B184920E3}" dt="2018-06-03T02:29:08.037" v="2257" actId="20577"/>
        <pc:sldMkLst>
          <pc:docMk/>
          <pc:sldMk cId="651543136" sldId="263"/>
        </pc:sldMkLst>
        <pc:spChg chg="mod">
          <ac:chgData name="Mitch Davis" userId="388b89a0e6bb1f2e" providerId="LiveId" clId="{2057AA86-033B-4E07-A74B-A24B184920E3}" dt="2018-06-03T02:29:08.037" v="2257" actId="20577"/>
          <ac:spMkLst>
            <pc:docMk/>
            <pc:sldMk cId="651543136" sldId="263"/>
            <ac:spMk id="2" creationId="{E4DE9A80-368D-4E64-AA71-2DF1DEC128B6}"/>
          </ac:spMkLst>
        </pc:spChg>
      </pc:sldChg>
      <pc:sldMasterChg chg="modSp setBg modSldLayout">
        <pc:chgData name="Mitch Davis" userId="388b89a0e6bb1f2e" providerId="LiveId" clId="{2057AA86-033B-4E07-A74B-A24B184920E3}" dt="2018-05-31T11:56:17.549" v="19" actId="179"/>
        <pc:sldMasterMkLst>
          <pc:docMk/>
          <pc:sldMasterMk cId="3930767390" sldId="2147483648"/>
        </pc:sldMasterMkLst>
        <pc:spChg chg="mod">
          <ac:chgData name="Mitch Davis" userId="388b89a0e6bb1f2e" providerId="LiveId" clId="{2057AA86-033B-4E07-A74B-A24B184920E3}" dt="2018-05-31T11:56:06.815" v="17" actId="122"/>
          <ac:spMkLst>
            <pc:docMk/>
            <pc:sldMasterMk cId="3930767390" sldId="2147483648"/>
            <ac:spMk id="2" creationId="{075A4AE8-3D9A-4513-9661-25BD9AF6A6F8}"/>
          </ac:spMkLst>
        </pc:spChg>
        <pc:spChg chg="mod">
          <ac:chgData name="Mitch Davis" userId="388b89a0e6bb1f2e" providerId="LiveId" clId="{2057AA86-033B-4E07-A74B-A24B184920E3}" dt="2018-05-31T11:56:17.549" v="19" actId="179"/>
          <ac:spMkLst>
            <pc:docMk/>
            <pc:sldMasterMk cId="3930767390" sldId="2147483648"/>
            <ac:spMk id="3" creationId="{AB8F909C-EE32-4D2C-9B2E-769A1EAE987C}"/>
          </ac:spMkLst>
        </pc:spChg>
        <pc:sldLayoutChg chg="setBg">
          <pc:chgData name="Mitch Davis" userId="388b89a0e6bb1f2e" providerId="LiveId" clId="{2057AA86-033B-4E07-A74B-A24B184920E3}" dt="2018-05-31T11:55:06.429" v="2" actId="179"/>
          <pc:sldLayoutMkLst>
            <pc:docMk/>
            <pc:sldMasterMk cId="3930767390" sldId="2147483648"/>
            <pc:sldLayoutMk cId="367174901" sldId="2147483649"/>
          </pc:sldLayoutMkLst>
        </pc:sldLayoutChg>
        <pc:sldLayoutChg chg="delSp modSp setBg">
          <pc:chgData name="Mitch Davis" userId="388b89a0e6bb1f2e" providerId="LiveId" clId="{2057AA86-033B-4E07-A74B-A24B184920E3}" dt="2018-05-31T11:55:31.224" v="9" actId="478"/>
          <pc:sldLayoutMkLst>
            <pc:docMk/>
            <pc:sldMasterMk cId="3930767390" sldId="2147483648"/>
            <pc:sldLayoutMk cId="3013675758" sldId="2147483651"/>
          </pc:sldLayoutMkLst>
          <pc:spChg chg="mod">
            <ac:chgData name="Mitch Davis" userId="388b89a0e6bb1f2e" providerId="LiveId" clId="{2057AA86-033B-4E07-A74B-A24B184920E3}" dt="2018-05-31T11:55:28.474" v="8" actId="14100"/>
            <ac:spMkLst>
              <pc:docMk/>
              <pc:sldMasterMk cId="3930767390" sldId="2147483648"/>
              <pc:sldLayoutMk cId="3013675758" sldId="2147483651"/>
              <ac:spMk id="2" creationId="{F88DAF10-79D7-4A13-B03C-BB06BC6F9607}"/>
            </ac:spMkLst>
          </pc:spChg>
          <pc:spChg chg="del">
            <ac:chgData name="Mitch Davis" userId="388b89a0e6bb1f2e" providerId="LiveId" clId="{2057AA86-033B-4E07-A74B-A24B184920E3}" dt="2018-05-31T11:55:31.224" v="9" actId="478"/>
            <ac:spMkLst>
              <pc:docMk/>
              <pc:sldMasterMk cId="3930767390" sldId="2147483648"/>
              <pc:sldLayoutMk cId="3013675758" sldId="2147483651"/>
              <ac:spMk id="3" creationId="{2AD915A9-C963-4020-9C58-79B235332D25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A5B9F-FB29-41CF-AF4D-7F775B01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085C5-66ED-4EAA-A0C5-449FDD75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7AEF1-2474-4CA3-8E11-981341B3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65D7-C8F9-4676-A8DC-4D90B0271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466FF-BAA4-4A39-B5F1-0EE5E4349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041FC-005C-4A58-8477-D53AB45EC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08F57-5613-4679-A684-9F731FEC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F7D98-53EC-4416-B4EA-0AE99307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5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50C0D-450D-4FB0-A017-4774BCC32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22E33-7A71-4035-9183-12B98E701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1288E-5982-481D-80F2-0180B518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D2B24-BED3-4B93-93D1-2E6EE838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D196-C788-4EFB-83D1-9700BB77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1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AA78-0A97-4C76-8514-094AADBEF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98C48-32B1-41C4-B22E-63BF29C81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defRPr sz="4000"/>
            </a:lvl1pPr>
            <a:lvl2pPr marL="914400" indent="-457200">
              <a:defRPr sz="3600"/>
            </a:lvl2pPr>
            <a:lvl3pPr marL="914400" indent="0">
              <a:buNone/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1B459-B863-49F3-B411-91F292FD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41795-18DC-4C72-98AB-3B1DD4E7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AEC34-C765-4CEF-AF6C-884E2803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AF10-79D7-4A13-B03C-BB06BC6F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24" y="1709738"/>
            <a:ext cx="600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35D23-39C5-473F-9128-6178DB31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00D79-AC54-404E-9A5F-0707FE77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B4AD-CE14-435D-8B27-0828BCAF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7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6942-81AC-4DC1-B44C-5DCCE7EF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EDE39-B9E3-404E-9FED-E509C5341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32955-06B8-41CD-8C45-E442C97A0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3BD05-8A75-404A-8A0D-DAE70647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44857-6614-4C4E-B724-26E8F971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C3B9B-B0A4-45A4-A4F0-F3399BC7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5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56F2-6C4A-41CC-BD1E-9FDDE712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4A9C9-C15D-4A98-A796-D920F192D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6072E-BF45-4866-820F-3148E4742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0555E-B47A-49F8-A6C9-C3982C772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F5F23-9F63-4549-8E8D-799913E4DD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2188E0-2326-4B34-B5B7-18FE232C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7AE594-4BE7-4CF6-90AC-5D3B42E1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849E24-0AFA-450E-BF5A-1A9354BC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B245-D010-4C59-880F-FBE1F6FD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F014D-DD4B-42B6-A890-DF4E6353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ECF65-FCC8-43A1-8AC7-3215F22A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A5199-0BB6-4162-8E7C-93F11EC3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3D430-CA60-4572-AC29-F0C8E11F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761C1-69F5-4260-83C2-E75E72A0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4F230E-90E0-4D65-BB52-4863057E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4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73C5-314C-4499-9417-AA3E381E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79057-0B35-46F5-9030-F5E722223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3AFB7-BBD6-4036-A939-A53EE8F74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DEDA5-4B93-4789-81CE-699DCC85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24FBC-9C08-48C3-AAC0-39ABB0B0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BF0F8-B728-4F21-8B06-BA7920E1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5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12CED-4B43-4EF3-98F8-268E03167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C68B7-6CB6-4AD6-8723-40CA93D56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C0F45-AABA-476A-B421-405B762C3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D06C1-28D1-4ED2-8782-EE835E5CF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22ACC-C15F-4F1C-8E10-2FB70590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66799-C29B-4068-98CE-9196F402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2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5A4AE8-3D9A-4513-9661-25BD9AF6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900" y="365125"/>
            <a:ext cx="90773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F909C-EE32-4D2C-9B2E-769A1EAE9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6474" y="1825625"/>
            <a:ext cx="90773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988CA-A90E-44FB-B4A3-4FA20EFF8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7A9A5-FCFB-406D-B2B4-C65766D35D1A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C04C-0A6A-43A1-92BB-18D9C3DD6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85E51-953B-4F31-9DB5-905C019B6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B4AE3-57E7-4DCB-B1E3-A671C3FC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6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79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32DCFF-E9BA-4944-9C14-B2467322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971" y="1074633"/>
            <a:ext cx="6263032" cy="4708734"/>
          </a:xfrm>
        </p:spPr>
        <p:txBody>
          <a:bodyPr anchor="ctr"/>
          <a:lstStyle/>
          <a:p>
            <a:r>
              <a:rPr lang="en-US" dirty="0"/>
              <a:t>How we think </a:t>
            </a:r>
            <a:r>
              <a:rPr lang="haw-US" dirty="0"/>
              <a:t>about ou</a:t>
            </a:r>
            <a:r>
              <a:rPr lang="en-US" dirty="0"/>
              <a:t>r</a:t>
            </a:r>
            <a:r>
              <a:rPr lang="haw-US" dirty="0"/>
              <a:t>self and others</a:t>
            </a:r>
            <a:r>
              <a:rPr lang="en-US" dirty="0"/>
              <a:t> </a:t>
            </a:r>
            <a:r>
              <a:rPr lang="haw-US" dirty="0"/>
              <a:t>often reveals </a:t>
            </a:r>
            <a:r>
              <a:rPr lang="en-US" dirty="0"/>
              <a:t>the type of wisdom we employ</a:t>
            </a:r>
          </a:p>
        </p:txBody>
      </p:sp>
    </p:spTree>
    <p:extLst>
      <p:ext uri="{BB962C8B-B14F-4D97-AF65-F5344CB8AC3E}">
        <p14:creationId xmlns:p14="http://schemas.microsoft.com/office/powerpoint/2010/main" val="377301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7934-5CA8-48A3-BD59-7DD2A9F02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900" y="296757"/>
            <a:ext cx="9077324" cy="1772614"/>
          </a:xfrm>
        </p:spPr>
        <p:txBody>
          <a:bodyPr>
            <a:noAutofit/>
          </a:bodyPr>
          <a:lstStyle/>
          <a:p>
            <a:r>
              <a:rPr lang="haw-US" sz="4800" dirty="0"/>
              <a:t>What we think...eventually leads to what we say and what we do.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7F2A9-4355-43C1-BD4D-AC62BF8F4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474" y="2127904"/>
            <a:ext cx="8677276" cy="4537817"/>
          </a:xfrm>
        </p:spPr>
        <p:txBody>
          <a:bodyPr>
            <a:normAutofit lnSpcReduction="10000"/>
          </a:bodyPr>
          <a:lstStyle/>
          <a:p>
            <a:pPr lvl="1">
              <a:lnSpc>
                <a:spcPts val="3900"/>
              </a:lnSpc>
            </a:pPr>
            <a:r>
              <a:rPr lang="haw-US" dirty="0"/>
              <a:t>This is true for mundane things: </a:t>
            </a:r>
            <a:br>
              <a:rPr lang="haw-US" dirty="0"/>
            </a:br>
            <a:r>
              <a:rPr lang="haw-US" dirty="0"/>
              <a:t>“James” or “Jacob”?</a:t>
            </a:r>
            <a:br>
              <a:rPr lang="haw-US" dirty="0"/>
            </a:br>
            <a:br>
              <a:rPr lang="haw-US" dirty="0"/>
            </a:br>
            <a:br>
              <a:rPr lang="haw-US" dirty="0"/>
            </a:br>
            <a:br>
              <a:rPr lang="haw-US" dirty="0"/>
            </a:br>
            <a:endParaRPr lang="haw-US" dirty="0"/>
          </a:p>
          <a:p>
            <a:pPr lvl="1"/>
            <a:r>
              <a:rPr lang="haw-US" dirty="0"/>
              <a:t>More importantly, how we view </a:t>
            </a:r>
            <a:br>
              <a:rPr lang="haw-US" dirty="0"/>
            </a:br>
            <a:r>
              <a:rPr lang="haw-US" dirty="0"/>
              <a:t>ourself and others: “James” or </a:t>
            </a:r>
            <a:br>
              <a:rPr lang="haw-US" dirty="0"/>
            </a:br>
            <a:r>
              <a:rPr lang="haw-US" dirty="0"/>
              <a:t>“Jacob”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8E78FA-EA0E-429B-A26A-F1ED23F1E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007" y="3245913"/>
            <a:ext cx="5775176" cy="18101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972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B8CC-8943-41CE-B925-8D974BE3B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193" y="365125"/>
            <a:ext cx="9532031" cy="1325563"/>
          </a:xfrm>
        </p:spPr>
        <p:txBody>
          <a:bodyPr/>
          <a:lstStyle/>
          <a:p>
            <a:r>
              <a:rPr lang="haw-US" dirty="0"/>
              <a:t>We often judge</a:t>
            </a:r>
            <a:br>
              <a:rPr lang="haw-US" dirty="0"/>
            </a:br>
            <a:r>
              <a:rPr lang="haw-US" dirty="0"/>
              <a:t>ourselves and/or others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B7604-33B7-46B9-AA28-441DF9A67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474" y="2059535"/>
            <a:ext cx="9077325" cy="4433339"/>
          </a:xfrm>
        </p:spPr>
        <p:txBody>
          <a:bodyPr>
            <a:normAutofit/>
          </a:bodyPr>
          <a:lstStyle/>
          <a:p>
            <a:r>
              <a:rPr lang="haw-US" dirty="0"/>
              <a:t>The warnings:</a:t>
            </a:r>
          </a:p>
          <a:p>
            <a:pPr lvl="1"/>
            <a:r>
              <a:rPr lang="haw-US" dirty="0"/>
              <a:t>Of others – </a:t>
            </a:r>
            <a:r>
              <a:rPr lang="en-US" dirty="0"/>
              <a:t>“W</a:t>
            </a:r>
            <a:r>
              <a:rPr lang="haw-US" dirty="0"/>
              <a:t>ho are you to judge anotherʻs servant?” </a:t>
            </a:r>
            <a:r>
              <a:rPr lang="haw-US" dirty="0">
                <a:solidFill>
                  <a:srgbClr val="816B3A"/>
                </a:solidFill>
              </a:rPr>
              <a:t>Rom. 14:4 </a:t>
            </a:r>
            <a:br>
              <a:rPr lang="haw-US" dirty="0">
                <a:solidFill>
                  <a:srgbClr val="816B3A"/>
                </a:solidFill>
              </a:rPr>
            </a:br>
            <a:r>
              <a:rPr lang="haw-US" dirty="0">
                <a:solidFill>
                  <a:srgbClr val="816B3A"/>
                </a:solidFill>
              </a:rPr>
              <a:t>(Matt. 7:1; Col. 2:16ff)</a:t>
            </a:r>
            <a:endParaRPr lang="en-US" dirty="0">
              <a:solidFill>
                <a:srgbClr val="816B3A"/>
              </a:solidFill>
            </a:endParaRPr>
          </a:p>
          <a:p>
            <a:pPr lvl="1"/>
            <a:r>
              <a:rPr lang="haw-US" dirty="0"/>
              <a:t>Of self - “</a:t>
            </a:r>
            <a:r>
              <a:rPr lang="en-US" dirty="0"/>
              <a:t>Don’t think you</a:t>
            </a:r>
            <a:r>
              <a:rPr lang="haw-US" dirty="0"/>
              <a:t> </a:t>
            </a:r>
            <a:r>
              <a:rPr lang="en-US" dirty="0"/>
              <a:t>are better than you really are.</a:t>
            </a:r>
            <a:r>
              <a:rPr lang="haw-US" dirty="0"/>
              <a:t>” </a:t>
            </a:r>
            <a:r>
              <a:rPr lang="haw-US" dirty="0">
                <a:solidFill>
                  <a:srgbClr val="816B3A"/>
                </a:solidFill>
              </a:rPr>
              <a:t>Rom. 12:3b</a:t>
            </a:r>
            <a:endParaRPr lang="en-US" dirty="0">
              <a:solidFill>
                <a:srgbClr val="816B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2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5CCC5-ED51-4896-AC1E-33A446DEB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804" y="433491"/>
            <a:ext cx="9077324" cy="1325563"/>
          </a:xfrm>
        </p:spPr>
        <p:txBody>
          <a:bodyPr/>
          <a:lstStyle/>
          <a:p>
            <a:r>
              <a:rPr lang="haw-US" sz="5400" dirty="0"/>
              <a:t>Jame = “The Book of Proverbs for the New Testament”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91202-A78D-4FCA-866D-A20B0C581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474" y="2170631"/>
            <a:ext cx="9077325" cy="4006331"/>
          </a:xfrm>
        </p:spPr>
        <p:txBody>
          <a:bodyPr/>
          <a:lstStyle/>
          <a:p>
            <a:r>
              <a:rPr lang="haw-US" dirty="0"/>
              <a:t>This letter is filled with what to do with wisdom and how to get it. Jas. 1:5</a:t>
            </a:r>
          </a:p>
          <a:p>
            <a:r>
              <a:rPr lang="haw-US" dirty="0"/>
              <a:t>From there is slew of proverbial statements sets the tone for the </a:t>
            </a:r>
            <a:br>
              <a:rPr lang="haw-US" dirty="0"/>
            </a:br>
            <a:r>
              <a:rPr lang="haw-US" dirty="0"/>
              <a:t>wisdom each person needs to </a:t>
            </a:r>
            <a:br>
              <a:rPr lang="haw-US" dirty="0"/>
            </a:br>
            <a:r>
              <a:rPr lang="haw-US" dirty="0"/>
              <a:t>employ. Jas. 1:9-11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4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CCF58-99DA-4363-B75D-297EE73B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291" y="1419181"/>
            <a:ext cx="6356704" cy="3246823"/>
          </a:xfrm>
        </p:spPr>
        <p:txBody>
          <a:bodyPr/>
          <a:lstStyle/>
          <a:p>
            <a:r>
              <a:rPr lang="haw-US" dirty="0"/>
              <a:t>Central Point of (heavenly) Wisdom:</a:t>
            </a:r>
            <a:br>
              <a:rPr lang="haw-US" dirty="0"/>
            </a:br>
            <a:r>
              <a:rPr lang="haw-US" i="1" dirty="0">
                <a:solidFill>
                  <a:srgbClr val="816B3A"/>
                </a:solidFill>
              </a:rPr>
              <a:t>Jas. 1:19-27</a:t>
            </a:r>
            <a:endParaRPr lang="en-US" dirty="0">
              <a:solidFill>
                <a:srgbClr val="816B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5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38C5-984D-4960-BC01-DC90549E4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z="5400" dirty="0"/>
              <a:t>Heavenly wisdom </a:t>
            </a:r>
            <a:br>
              <a:rPr lang="haw-US" sz="5400" dirty="0"/>
            </a:br>
            <a:r>
              <a:rPr lang="haw-US" sz="5400" dirty="0">
                <a:solidFill>
                  <a:srgbClr val="816B3A"/>
                </a:solidFill>
              </a:rPr>
              <a:t>employs the “Shema”</a:t>
            </a:r>
            <a:endParaRPr lang="en-US" sz="5400" i="1" dirty="0">
              <a:solidFill>
                <a:srgbClr val="816B3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23626-86BF-4F48-8575-4A424D62A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474" y="2221907"/>
            <a:ext cx="9077325" cy="3955056"/>
          </a:xfrm>
        </p:spPr>
        <p:txBody>
          <a:bodyPr/>
          <a:lstStyle/>
          <a:p>
            <a:r>
              <a:rPr lang="haw-US" dirty="0"/>
              <a:t>How we treat others. </a:t>
            </a:r>
            <a:r>
              <a:rPr lang="haw-US" dirty="0">
                <a:solidFill>
                  <a:srgbClr val="816B3A"/>
                </a:solidFill>
              </a:rPr>
              <a:t>Jas. 2 (vs. 8-9)</a:t>
            </a:r>
          </a:p>
          <a:p>
            <a:r>
              <a:rPr lang="haw-US" dirty="0"/>
              <a:t>How we speak to others. </a:t>
            </a:r>
            <a:r>
              <a:rPr lang="haw-US" dirty="0">
                <a:solidFill>
                  <a:srgbClr val="816B3A"/>
                </a:solidFill>
              </a:rPr>
              <a:t>Jas. 3 (vs. 2-3)</a:t>
            </a:r>
          </a:p>
          <a:p>
            <a:r>
              <a:rPr lang="haw-US" dirty="0"/>
              <a:t>How we judge (think of) others. </a:t>
            </a:r>
            <a:br>
              <a:rPr lang="haw-US" dirty="0"/>
            </a:br>
            <a:r>
              <a:rPr lang="haw-US" dirty="0">
                <a:solidFill>
                  <a:srgbClr val="816B3A"/>
                </a:solidFill>
              </a:rPr>
              <a:t>Jas. 4 (vs. 11-12)</a:t>
            </a:r>
          </a:p>
          <a:p>
            <a:r>
              <a:rPr lang="haw-US" b="1" dirty="0"/>
              <a:t>It is either </a:t>
            </a:r>
            <a:r>
              <a:rPr lang="haw-US" b="1" i="1" dirty="0"/>
              <a:t>heavenly or demonic</a:t>
            </a:r>
            <a:r>
              <a:rPr lang="haw-US" b="1" dirty="0"/>
              <a:t>.</a:t>
            </a:r>
            <a:br>
              <a:rPr lang="haw-US" b="1" dirty="0"/>
            </a:br>
            <a:r>
              <a:rPr lang="haw-US" dirty="0">
                <a:solidFill>
                  <a:srgbClr val="816B3A"/>
                </a:solidFill>
              </a:rPr>
              <a:t>Jas. 3:13-18</a:t>
            </a:r>
          </a:p>
        </p:txBody>
      </p:sp>
    </p:spTree>
    <p:extLst>
      <p:ext uri="{BB962C8B-B14F-4D97-AF65-F5344CB8AC3E}">
        <p14:creationId xmlns:p14="http://schemas.microsoft.com/office/powerpoint/2010/main" val="236147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E9A80-368D-4E64-AA71-2DF1DEC12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dirty="0"/>
              <a:t>Which wisdom do you practice?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4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156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How we think about ourself and others often reveals the type of wisdom we employ</vt:lpstr>
      <vt:lpstr>What we think...eventually leads to what we say and what we do.</vt:lpstr>
      <vt:lpstr>We often judge ourselves and/or others</vt:lpstr>
      <vt:lpstr>Jame = “The Book of Proverbs for the New Testament”</vt:lpstr>
      <vt:lpstr>Central Point of (heavenly) Wisdom: Jas. 1:19-27</vt:lpstr>
      <vt:lpstr>Heavenly wisdom  employs the “Shema”</vt:lpstr>
      <vt:lpstr>Which wisdom do you practice?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vs hell wisdom</dc:title>
  <dc:creator>Mitch Davis</dc:creator>
  <cp:lastModifiedBy>Mitch Davis</cp:lastModifiedBy>
  <cp:revision>2</cp:revision>
  <dcterms:created xsi:type="dcterms:W3CDTF">2018-05-31T11:47:50Z</dcterms:created>
  <dcterms:modified xsi:type="dcterms:W3CDTF">2018-06-03T02:29:16Z</dcterms:modified>
</cp:coreProperties>
</file>