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7" autoAdjust="0"/>
    <p:restoredTop sz="94625" autoAdjust="0"/>
  </p:normalViewPr>
  <p:slideViewPr>
    <p:cSldViewPr snapToGrid="0">
      <p:cViewPr varScale="1">
        <p:scale>
          <a:sx n="110" d="100"/>
          <a:sy n="110" d="100"/>
        </p:scale>
        <p:origin x="91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587C1-5722-4FFB-9B6E-02C822399060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60814-5F35-4767-8406-AF9E9E4A7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13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60814-5F35-4767-8406-AF9E9E4A7C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23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8E99F-CC60-446B-A55C-C8D65E499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755F-080F-42D4-B6B6-F97EA40CA8E1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F5DE7-EDEB-4AE7-BD0D-98772DDD3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77856-BA7D-4984-BE25-F345D39A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CF33-49DE-4D17-89D0-969E1724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67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736DD-9B6F-4096-9ACD-F4B55A416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9FB3B5-F828-4AFF-8609-38F130188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9003E-A005-4FB9-BD2D-C5873B382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755F-080F-42D4-B6B6-F97EA40CA8E1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18B57-AA96-4AC1-AC92-C8A017C4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BECB3-AEA5-4D02-A1E3-E3621A50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CF33-49DE-4D17-89D0-969E1724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48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883FA9-DCFB-4C7A-8B60-645820AB19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64AAE-DAE0-41E6-8BE9-2DB497C89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825DB-1A43-4E6B-AE56-A573E7DAF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755F-080F-42D4-B6B6-F97EA40CA8E1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CFE02-5720-4DDB-90EC-69B1589C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5338E-5BD2-4F48-8911-B27BDCD3A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CF33-49DE-4D17-89D0-969E1724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5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C60E-3BE5-4E83-A4A8-048E797E8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79D80-6535-4CF4-B09E-8A453DE5F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06CC6-8B91-48F4-8805-0C4A22600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755F-080F-42D4-B6B6-F97EA40CA8E1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6F202-8FD7-47DD-AD4F-60F0C8603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A8617-028B-443C-95E2-AFBEE84D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CF33-49DE-4D17-89D0-969E1724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D3619-7624-428C-8722-8B60BD379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38791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D10DC-23C7-4610-8A06-56BC9F877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755F-080F-42D4-B6B6-F97EA40CA8E1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F691C-4862-465C-97A3-32196FF2F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E028-B643-47BF-BB02-0BB99531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CF33-49DE-4D17-89D0-969E1724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8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B6E49-111F-4D9B-8A2A-BA263067D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F6417-E9EF-4AE6-972F-493987074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AF714-DDBC-4B84-A19A-9FADBCD85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C50177-2F49-4645-B31E-B1903BEE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755F-080F-42D4-B6B6-F97EA40CA8E1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9C59E-12F2-4688-B11B-1824A92FC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8BB39-2325-46F4-9B34-4EC7CEA6C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CF33-49DE-4D17-89D0-969E1724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4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79570-FFB2-43B9-98B3-8AA71F820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6C960-9389-4671-A310-83300E3B7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0D3AA8-EEA3-4E0B-AD1F-6DFA72D93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4877E-F1AB-4523-93FD-40F33BC66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632040-0279-4C6A-BE4A-7CABC10ED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A41A0E-3B0C-4B47-93DD-11BFBBB76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755F-080F-42D4-B6B6-F97EA40CA8E1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F24585-17B1-445A-8EEC-3267A345F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1E1913-C6E4-4A33-BDD3-57A6A91F5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CF33-49DE-4D17-89D0-969E1724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880D-D4C7-4ED6-99AE-B7E69C5CA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77045-6993-4BF0-889A-E9D3FD946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755F-080F-42D4-B6B6-F97EA40CA8E1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8E0FD1-40E0-4678-98E9-FB8BF9804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C785BB-D5C4-4059-8C0A-54DA9942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CF33-49DE-4D17-89D0-969E1724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28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9999BD-C90B-4314-9852-076FEBBC0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755F-080F-42D4-B6B6-F97EA40CA8E1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A0D3FB-3C69-4EEB-BAA5-1D84D43DA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6D185-8AA8-4398-AB8E-5A4F9116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CF33-49DE-4D17-89D0-969E1724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70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7E1A9-2E9D-4370-9BB5-E244761BE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99395-128B-4879-93F2-9C7E669FE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4B12A-09E8-466E-8EB1-5EEDA93FD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F7169-C106-4802-85A9-60FD588F4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755F-080F-42D4-B6B6-F97EA40CA8E1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CA6E8-F45E-474F-9AD8-9B6DEABA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3BEA0-B222-42CA-B16F-DD829A7C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CF33-49DE-4D17-89D0-969E1724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9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C1301-9BFB-470D-A4B7-7B7E9B1D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F2F982-F944-49E0-8EC3-FD54C31940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4A46A4-8914-4132-9658-6A748A63B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42815-A9AA-4318-A285-3D78D7CAC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6755F-080F-42D4-B6B6-F97EA40CA8E1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9147E-42CC-4779-ABD2-07D94A5DF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735F51-87C1-4009-9A92-F8ACD04C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9CF33-49DE-4D17-89D0-969E1724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5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910B3A-40EA-4E6F-8FBF-4A3365DA2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7E866-3C95-4B8F-A232-CB7A92CCC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01B29-B3B7-44E8-920F-9DCFF3B7B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6755F-080F-42D4-B6B6-F97EA40CA8E1}" type="datetimeFigureOut">
              <a:rPr lang="en-US" smtClean="0"/>
              <a:t>5/26/2018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C92C2-C517-4F83-AF19-82CD07F45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68FB8-6D32-4337-97D9-A69072A15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9CF33-49DE-4D17-89D0-969E1724D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298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A4C14-7159-4983-AEC9-25BD0AF94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View Christianity…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21EF7-F157-432F-8FA7-FD700F88E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updated “rules” from Old to New Testament.</a:t>
            </a:r>
          </a:p>
          <a:p>
            <a:r>
              <a:rPr lang="en-US" dirty="0"/>
              <a:t>As a life of “works” to prove Christians are “good enough” to go to heaven.</a:t>
            </a:r>
          </a:p>
          <a:p>
            <a:r>
              <a:rPr lang="en-US" dirty="0"/>
              <a:t>These perceptions – among others - give a distorted view of Christianity.</a:t>
            </a:r>
          </a:p>
          <a:p>
            <a:r>
              <a:rPr lang="en-US" dirty="0"/>
              <a:t>Let’s explore God’s view of Christianity.</a:t>
            </a:r>
          </a:p>
        </p:txBody>
      </p:sp>
    </p:spTree>
    <p:extLst>
      <p:ext uri="{BB962C8B-B14F-4D97-AF65-F5344CB8AC3E}">
        <p14:creationId xmlns:p14="http://schemas.microsoft.com/office/powerpoint/2010/main" val="295705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FD5C3-4E9E-43B5-B6D7-073F0DE3B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12315"/>
          </a:xfrm>
        </p:spPr>
        <p:txBody>
          <a:bodyPr/>
          <a:lstStyle/>
          <a:p>
            <a:r>
              <a:rPr lang="en-US" dirty="0"/>
              <a:t>In the beginning…</a:t>
            </a:r>
            <a:br>
              <a:rPr lang="en-US" dirty="0"/>
            </a:br>
            <a:r>
              <a:rPr lang="en-US" dirty="0"/>
              <a:t>God created a habitation for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59D65-CF6B-4021-A9F4-AEAA69DE1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7" y="2560319"/>
            <a:ext cx="11240706" cy="3932556"/>
          </a:xfrm>
        </p:spPr>
        <p:txBody>
          <a:bodyPr>
            <a:normAutofit/>
          </a:bodyPr>
          <a:lstStyle/>
          <a:p>
            <a:r>
              <a:rPr lang="en-US" dirty="0"/>
              <a:t>He made His creation to be lived in.</a:t>
            </a:r>
          </a:p>
          <a:p>
            <a:pPr lvl="1"/>
            <a:r>
              <a:rPr lang="en-US" dirty="0"/>
              <a:t>He gave man a universe to live in.</a:t>
            </a:r>
          </a:p>
          <a:p>
            <a:pPr lvl="1"/>
            <a:r>
              <a:rPr lang="en-US" dirty="0"/>
              <a:t>A planet (and its diverse creatures) to live in.</a:t>
            </a:r>
          </a:p>
          <a:p>
            <a:r>
              <a:rPr lang="en-US" dirty="0"/>
              <a:t>A glimpse of God’s presence with man.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Gen. 3:8ff</a:t>
            </a:r>
          </a:p>
          <a:p>
            <a:pPr lvl="1"/>
            <a:r>
              <a:rPr lang="en-US" dirty="0"/>
              <a:t>NOTE: His presence was not physical like man’s.</a:t>
            </a:r>
          </a:p>
          <a:p>
            <a:pPr lvl="1"/>
            <a:r>
              <a:rPr lang="en-US" dirty="0"/>
              <a:t>Still, His presence was a reality to man.</a:t>
            </a:r>
          </a:p>
        </p:txBody>
      </p:sp>
    </p:spTree>
    <p:extLst>
      <p:ext uri="{BB962C8B-B14F-4D97-AF65-F5344CB8AC3E}">
        <p14:creationId xmlns:p14="http://schemas.microsoft.com/office/powerpoint/2010/main" val="3024802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A75C9-E169-445E-8A30-B1544527A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15" y="365125"/>
            <a:ext cx="11160370" cy="1871638"/>
          </a:xfrm>
        </p:spPr>
        <p:txBody>
          <a:bodyPr>
            <a:normAutofit/>
          </a:bodyPr>
          <a:lstStyle/>
          <a:p>
            <a:r>
              <a:rPr lang="en-US" sz="4800" dirty="0"/>
              <a:t>Fast Forward to O.T. “Israel”</a:t>
            </a:r>
            <a:br>
              <a:rPr lang="en-US" sz="4800" dirty="0"/>
            </a:br>
            <a:r>
              <a:rPr lang="en-US" dirty="0"/>
              <a:t>God tabernacles among His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C6849-9196-4329-AB66-9FB7EAF82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2588455"/>
            <a:ext cx="10906124" cy="3904420"/>
          </a:xfrm>
        </p:spPr>
        <p:txBody>
          <a:bodyPr>
            <a:normAutofit/>
          </a:bodyPr>
          <a:lstStyle/>
          <a:p>
            <a:r>
              <a:rPr lang="en-US" dirty="0"/>
              <a:t>He made a covenant to tabernacle/fellowship with Israel.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Cp. Exo. 24:9-11</a:t>
            </a:r>
          </a:p>
          <a:p>
            <a:r>
              <a:rPr lang="en-US" dirty="0"/>
              <a:t>Because they were sinners He tabernacled with them via the (symbolic) “tabernacle”. </a:t>
            </a:r>
          </a:p>
          <a:p>
            <a:r>
              <a:rPr lang="en-US" dirty="0"/>
              <a:t>Laws of priesthood and “nearness” to God through also served as a shadow.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Cp. Lev. 10:1-2</a:t>
            </a:r>
          </a:p>
        </p:txBody>
      </p:sp>
    </p:spTree>
    <p:extLst>
      <p:ext uri="{BB962C8B-B14F-4D97-AF65-F5344CB8AC3E}">
        <p14:creationId xmlns:p14="http://schemas.microsoft.com/office/powerpoint/2010/main" val="2961882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E33EA-A340-4F81-B72D-2F340EEF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Shadow to Christianity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C86C2-5B19-4536-BD3A-32A6B9787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825625"/>
            <a:ext cx="11182350" cy="4351338"/>
          </a:xfrm>
        </p:spPr>
        <p:txBody>
          <a:bodyPr>
            <a:normAutofit/>
          </a:bodyPr>
          <a:lstStyle/>
          <a:p>
            <a:r>
              <a:rPr lang="en-US" dirty="0"/>
              <a:t>The law, including its sacrificial system, served as a shadow… with Jesus Christ as the target.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Col. 2:16-17</a:t>
            </a:r>
          </a:p>
          <a:p>
            <a:r>
              <a:rPr lang="en-US" dirty="0"/>
              <a:t>This included the temple/priesthood/sacrifices:</a:t>
            </a:r>
          </a:p>
          <a:p>
            <a:pPr lvl="1"/>
            <a:r>
              <a:rPr lang="en-US" dirty="0"/>
              <a:t>Priestly service. Heb. 8:5</a:t>
            </a:r>
          </a:p>
          <a:p>
            <a:pPr lvl="1"/>
            <a:r>
              <a:rPr lang="en-US" dirty="0"/>
              <a:t>Sacrifices. Heb. 10:1</a:t>
            </a:r>
          </a:p>
          <a:p>
            <a:pPr lvl="1"/>
            <a:r>
              <a:rPr lang="en-US" dirty="0"/>
              <a:t>No wonder Jesus said… “destroy this temple”.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Jn. 2:19</a:t>
            </a:r>
          </a:p>
        </p:txBody>
      </p:sp>
    </p:spTree>
    <p:extLst>
      <p:ext uri="{BB962C8B-B14F-4D97-AF65-F5344CB8AC3E}">
        <p14:creationId xmlns:p14="http://schemas.microsoft.com/office/powerpoint/2010/main" val="60436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1AC7C-496B-48B3-A0C4-42BF1050C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7" y="365125"/>
            <a:ext cx="11668126" cy="1325563"/>
          </a:xfrm>
        </p:spPr>
        <p:txBody>
          <a:bodyPr>
            <a:normAutofit/>
          </a:bodyPr>
          <a:lstStyle/>
          <a:p>
            <a:r>
              <a:rPr lang="en-US" dirty="0"/>
              <a:t>The Apostle Paul and “temple”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E5305-2455-420D-B4CF-5A0868934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apostle takes the concepts and usage of God’s Tabernacling from O.T., coupled with Jesus’ usage. </a:t>
            </a:r>
          </a:p>
          <a:p>
            <a:r>
              <a:rPr lang="en-US" dirty="0"/>
              <a:t>He applies this concept to Christians. </a:t>
            </a:r>
            <a:br>
              <a:rPr lang="en-US" dirty="0"/>
            </a:b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 Cor. 3:16, 6:19</a:t>
            </a:r>
          </a:p>
        </p:txBody>
      </p:sp>
    </p:spTree>
    <p:extLst>
      <p:ext uri="{BB962C8B-B14F-4D97-AF65-F5344CB8AC3E}">
        <p14:creationId xmlns:p14="http://schemas.microsoft.com/office/powerpoint/2010/main" val="249166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84170-C4BA-4075-86D9-8662C18B9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Bodies: A TEMPLE for God!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00FF9-99E8-4015-8069-44F321190C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place where He dwells with/within us.</a:t>
            </a:r>
          </a:p>
          <a:p>
            <a:r>
              <a:rPr lang="en-US" dirty="0"/>
              <a:t>It is a holy place, like the tabernacle/temple of the O.T.</a:t>
            </a:r>
          </a:p>
          <a:p>
            <a:r>
              <a:rPr lang="en-US" dirty="0"/>
              <a:t>Collectively, it looks like “the church”: called to set apart… unto our God.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Eph. 2:21</a:t>
            </a:r>
          </a:p>
        </p:txBody>
      </p:sp>
    </p:spTree>
    <p:extLst>
      <p:ext uri="{BB962C8B-B14F-4D97-AF65-F5344CB8AC3E}">
        <p14:creationId xmlns:p14="http://schemas.microsoft.com/office/powerpoint/2010/main" val="122448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59FD1-E430-4D73-BC5E-D620E043B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437"/>
            <a:ext cx="10515600" cy="1944687"/>
          </a:xfrm>
        </p:spPr>
        <p:txBody>
          <a:bodyPr>
            <a:normAutofit/>
          </a:bodyPr>
          <a:lstStyle/>
          <a:p>
            <a:r>
              <a:rPr lang="en-US" dirty="0"/>
              <a:t>“The End”</a:t>
            </a:r>
            <a:br>
              <a:rPr lang="en-US" dirty="0"/>
            </a:br>
            <a:r>
              <a:rPr lang="en-US" sz="4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Revelation 21</a:t>
            </a:r>
            <a:endParaRPr 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6F225-975C-45C2-9D31-6F6D90A8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199"/>
            <a:ext cx="10515600" cy="34337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 things made new.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V. 1</a:t>
            </a:r>
          </a:p>
          <a:p>
            <a:r>
              <a:rPr lang="en-US" dirty="0"/>
              <a:t>“New Jerusalem” coming down out of heaven with God “tabernacling” with men.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Vs. 2-3</a:t>
            </a:r>
          </a:p>
          <a:p>
            <a:r>
              <a:rPr lang="en-US" dirty="0"/>
              <a:t>Like the beginning, “the end” saw no temple… for “the Lord God Almighty and the Lamb are its temple.” </a:t>
            </a: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vs. 22-23</a:t>
            </a:r>
          </a:p>
        </p:txBody>
      </p:sp>
    </p:spTree>
    <p:extLst>
      <p:ext uri="{BB962C8B-B14F-4D97-AF65-F5344CB8AC3E}">
        <p14:creationId xmlns:p14="http://schemas.microsoft.com/office/powerpoint/2010/main" val="1234008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362</Words>
  <Application>Microsoft Office PowerPoint</Application>
  <PresentationFormat>Widescreen</PresentationFormat>
  <Paragraphs>34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Many View Christianity…</vt:lpstr>
      <vt:lpstr>In the beginning… God created a habitation for man</vt:lpstr>
      <vt:lpstr>Fast Forward to O.T. “Israel” God tabernacles among His people</vt:lpstr>
      <vt:lpstr>From Shadow to Christianity</vt:lpstr>
      <vt:lpstr>The Apostle Paul and “temple” usage</vt:lpstr>
      <vt:lpstr>Our Bodies: A TEMPLE for God!</vt:lpstr>
      <vt:lpstr>“The End” Revelation 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Habitat for divinity</dc:title>
  <dc:creator>Mitch Davis</dc:creator>
  <cp:lastModifiedBy>Mitch Davis</cp:lastModifiedBy>
  <cp:revision>1</cp:revision>
  <dcterms:created xsi:type="dcterms:W3CDTF">2018-05-22T14:49:35Z</dcterms:created>
  <dcterms:modified xsi:type="dcterms:W3CDTF">2018-05-27T03:24:35Z</dcterms:modified>
</cp:coreProperties>
</file>