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8" r:id="rId5"/>
    <p:sldId id="271" r:id="rId6"/>
    <p:sldId id="267" r:id="rId7"/>
    <p:sldId id="270" r:id="rId8"/>
    <p:sldId id="266" r:id="rId9"/>
    <p:sldId id="265" r:id="rId10"/>
    <p:sldId id="273" r:id="rId11"/>
    <p:sldId id="272" r:id="rId12"/>
    <p:sldId id="274" r:id="rId13"/>
    <p:sldId id="262" r:id="rId14"/>
    <p:sldId id="260" r:id="rId15"/>
    <p:sldId id="264" r:id="rId16"/>
    <p:sldId id="259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170" autoAdjust="0"/>
  </p:normalViewPr>
  <p:slideViewPr>
    <p:cSldViewPr snapToGrid="0">
      <p:cViewPr varScale="1">
        <p:scale>
          <a:sx n="101" d="100"/>
          <a:sy n="101" d="100"/>
        </p:scale>
        <p:origin x="13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E724C-C8C2-4416-8F1A-27087CF9A4F0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AAF12-E4F7-4A86-A010-5A81008C8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1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https://www.youtube.com/watch?v=A2RvGEkZzEI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AAF12-E4F7-4A86-A010-5A81008C8A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9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7C135-9186-4E55-9CBC-FAB48F18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42DB2-BB35-4137-AC57-42958284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6C98B-8D45-4491-A03D-A41087BE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8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2A21-B17C-413D-AFC4-C9634A1D6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874C6-E3C3-4EB9-99C6-850668AD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F5AC3-D332-4303-BFDE-F82C5AF3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D2EDA-332A-42CE-A75C-87E098FD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1BAE-BB49-4FC4-A6EC-2A9A3629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2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23A055-2D3C-42F2-B24B-5FF4055BC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B0220-54BD-4E32-960B-83F9AE1CA3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DF5A0-EF75-40AD-B730-BE82D74F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AE499-0501-44C1-8C3D-B14A240F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FD50B-5245-4AE3-9A3C-8C447FEB9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7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EC0E-2437-449F-9C41-BF840DDB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AF7A0-4517-46EC-AADC-4E35D2819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C4052-24FF-4E0F-AF54-F3DF0A601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CCC2C-3EB7-405C-A07D-3EB6B239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31827-DBF9-4AF1-8829-313C25D0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2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9FD3-FE43-42C9-A48C-3EBCA8B40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138238"/>
            <a:ext cx="8782050" cy="2852737"/>
          </a:xfrm>
        </p:spPr>
        <p:txBody>
          <a:bodyPr anchor="ctr"/>
          <a:lstStyle>
            <a:lvl1pPr>
              <a:defRPr sz="60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5F22C-4FA0-4808-9B36-B23FD4CD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BBAF6-451B-49D0-BC5F-69AB7962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2D3DF-4E8F-46CA-855F-38C629177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7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4DC4-D285-457A-86BB-ECE6593A4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484FB-4E5C-429D-B3CB-E3BC46663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0ACC3-0485-4651-BAB1-F36A7EE41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8A3CCD-2EEC-4A8F-9786-4770DCD97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C4FB3-9F49-4BDC-90E0-E89A076C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7A533-FF86-47AB-909A-BE6B1287F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4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7E781-952E-4B3C-BB40-8173548F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FB7EE-D540-4349-9798-23A4B2611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B7F839-779F-466D-9542-E24B9E614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FA8EB-C424-4F20-9895-97CBFFFAE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39BA42-425A-471D-A9E3-25AD29653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E953FB-DF23-4B8E-BD02-2EDE32DE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FA0AE-4419-41F8-8EA6-F5427DD6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63388F-AA5C-4C08-B1B3-C55A0CAA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37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2F90A-B8B4-4D9C-8028-5FBDCB49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F4BF4-FC58-42C9-A291-CF0465F2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8CC1D-3C35-42DE-9692-7333B99E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C4185-DA2E-41AD-843D-DF673A633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C10CCD-A84A-4373-93BB-B3BDB364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91089-16C7-499B-91DB-23A059C6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B7337-3BF1-44EB-8552-40CDB673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1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A7541-A07A-41B7-991E-840C91615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B343F-4D1A-4890-BECA-69CDF3E2D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10732-F72C-4A69-9089-C141CE710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50F0F-E36D-49D2-9F72-F9245180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A6B1D-20D1-42D8-AC30-07F05280D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EDB9C-CBE7-449A-8931-6EB3CA1D2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4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41D1E-57E4-4AE2-9BB6-AD892788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96329B-674C-40E1-A89A-B7C4772F2B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325BD-BF21-4463-916C-5501DC02B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2EECE-194D-4FF4-8002-242C8074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0B788-C04D-42BD-BF2D-84BC4A71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68ED1-C4FA-4578-93CD-5BD8F00B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2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0BFD3-3C06-427A-B728-FBAF124C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5D1D5-0F17-4A46-A32F-19904DBDF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38DEE-1DEE-4EBA-AC52-78C0B4C7CE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CDE3-5093-4A1C-B8A8-F7175B8A9C59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38713-145F-4967-A6E5-ED43C0328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14E61-0140-408F-958D-4CC39E31D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504CB-27DD-4F44-9F46-7B0565067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8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789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E2697A-089D-43DE-A328-08BE78A4E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7" b="7447"/>
          <a:stretch/>
        </p:blipFill>
        <p:spPr>
          <a:xfrm>
            <a:off x="10789" y="0"/>
            <a:ext cx="12170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9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illars of Creation in the Eagle Nebula">
            <a:extLst>
              <a:ext uri="{FF2B5EF4-FFF2-40B4-BE49-F238E27FC236}">
                <a16:creationId xmlns:a16="http://schemas.microsoft.com/office/drawing/2014/main" id="{37E04AD0-2A21-43DD-9177-D9D988D4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40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rion nebula">
            <a:hlinkClick r:id="" action="ppaction://media"/>
            <a:extLst>
              <a:ext uri="{FF2B5EF4-FFF2-40B4-BE49-F238E27FC236}">
                <a16:creationId xmlns:a16="http://schemas.microsoft.com/office/drawing/2014/main" id="{CB97FAF7-CDC2-4200-A80D-0682AEF6F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8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A5B558-9DC8-44C5-B4B6-ED8BB193E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Declaring God’s Glory…</a:t>
            </a:r>
            <a:br>
              <a:rPr lang="en-US" dirty="0"/>
            </a:br>
            <a:r>
              <a:rPr lang="en-US" dirty="0"/>
              <a:t>Without a word! </a:t>
            </a:r>
            <a:r>
              <a:rPr lang="en-US" dirty="0">
                <a:solidFill>
                  <a:srgbClr val="C00000"/>
                </a:solidFill>
              </a:rPr>
              <a:t>vss. 1-6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3082A-1BB9-48B9-AE4B-0E1FD967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66949"/>
            <a:ext cx="6191250" cy="3910013"/>
          </a:xfrm>
        </p:spPr>
        <p:txBody>
          <a:bodyPr/>
          <a:lstStyle/>
          <a:p>
            <a:r>
              <a:rPr lang="en-US" dirty="0"/>
              <a:t>Not a single word yet how can we not listen to what the sky shouts!?!</a:t>
            </a:r>
          </a:p>
          <a:p>
            <a:r>
              <a:rPr lang="en-US" dirty="0"/>
              <a:t>Beauty, design, and order of the skies speaks to its Creator!</a:t>
            </a:r>
          </a:p>
        </p:txBody>
      </p:sp>
      <p:pic>
        <p:nvPicPr>
          <p:cNvPr id="4098" name="Picture 2" descr="Image result for portrait mode painting">
            <a:extLst>
              <a:ext uri="{FF2B5EF4-FFF2-40B4-BE49-F238E27FC236}">
                <a16:creationId xmlns:a16="http://schemas.microsoft.com/office/drawing/2014/main" id="{F4260251-B49A-4D62-98E9-32BA38E7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712" y="2266950"/>
            <a:ext cx="2622965" cy="39100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86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56E6B-E8FB-4FC3-9628-841D7B90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 declares</a:t>
            </a:r>
            <a:br>
              <a:rPr lang="en-US" dirty="0"/>
            </a:br>
            <a:r>
              <a:rPr lang="en-US" dirty="0"/>
              <a:t>Yahweh’s grace</a:t>
            </a:r>
          </a:p>
        </p:txBody>
      </p:sp>
    </p:spTree>
    <p:extLst>
      <p:ext uri="{BB962C8B-B14F-4D97-AF65-F5344CB8AC3E}">
        <p14:creationId xmlns:p14="http://schemas.microsoft.com/office/powerpoint/2010/main" val="1175356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0B560-457C-4DE9-A31F-9E5F483D6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Those Converted Also </a:t>
            </a:r>
            <a:br>
              <a:rPr lang="en-US" dirty="0"/>
            </a:br>
            <a:r>
              <a:rPr lang="en-US" dirty="0"/>
              <a:t>Proclaim God’s glory </a:t>
            </a:r>
            <a:r>
              <a:rPr lang="en-US" dirty="0">
                <a:solidFill>
                  <a:srgbClr val="C00000"/>
                </a:solidFill>
              </a:rPr>
              <a:t>v. 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E9D9E-4C1D-4CA3-9386-0A051D170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1699"/>
            <a:ext cx="10515600" cy="4005263"/>
          </a:xfrm>
        </p:spPr>
        <p:txBody>
          <a:bodyPr/>
          <a:lstStyle/>
          <a:p>
            <a:r>
              <a:rPr lang="en-US" dirty="0"/>
              <a:t>From the depths within us we exclaim what God has done for us.</a:t>
            </a:r>
          </a:p>
          <a:p>
            <a:r>
              <a:rPr lang="en-US" dirty="0"/>
              <a:t>Our desire is that our proclamation “pours forth” like the heavens so others can be converted </a:t>
            </a:r>
          </a:p>
        </p:txBody>
      </p:sp>
    </p:spTree>
    <p:extLst>
      <p:ext uri="{BB962C8B-B14F-4D97-AF65-F5344CB8AC3E}">
        <p14:creationId xmlns:p14="http://schemas.microsoft.com/office/powerpoint/2010/main" val="1004253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56E6B-E8FB-4FC3-9628-841D7B90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857251"/>
            <a:ext cx="8782050" cy="3414712"/>
          </a:xfrm>
        </p:spPr>
        <p:txBody>
          <a:bodyPr/>
          <a:lstStyle/>
          <a:p>
            <a:r>
              <a:rPr lang="en-US" dirty="0"/>
              <a:t>The Main Point:</a:t>
            </a:r>
            <a:br>
              <a:rPr lang="en-US" dirty="0"/>
            </a:br>
            <a:r>
              <a:rPr lang="en-US" dirty="0"/>
              <a:t>Yahweh’s word </a:t>
            </a:r>
            <a:br>
              <a:rPr lang="en-US" dirty="0"/>
            </a:br>
            <a:r>
              <a:rPr lang="en-US" dirty="0"/>
              <a:t>converts lives</a:t>
            </a:r>
          </a:p>
        </p:txBody>
      </p:sp>
    </p:spTree>
    <p:extLst>
      <p:ext uri="{BB962C8B-B14F-4D97-AF65-F5344CB8AC3E}">
        <p14:creationId xmlns:p14="http://schemas.microsoft.com/office/powerpoint/2010/main" val="2921429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1AA13-DDF0-48DF-885F-C4B91B256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Yahweh’s</a:t>
            </a:r>
            <a:r>
              <a:rPr lang="en-US" dirty="0"/>
              <a:t> Influence…</a:t>
            </a:r>
            <a:br>
              <a:rPr lang="en-US" dirty="0"/>
            </a:br>
            <a:r>
              <a:rPr lang="en-US" dirty="0"/>
              <a:t>His word converts us! </a:t>
            </a:r>
            <a:r>
              <a:rPr lang="en-US" dirty="0">
                <a:solidFill>
                  <a:srgbClr val="C00000"/>
                </a:solidFill>
              </a:rPr>
              <a:t>vss. 7-13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CDCA2-7C05-447F-98AC-F4F76497B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2175"/>
            <a:ext cx="10515600" cy="40147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connects the proclamations by the heavens or by man about God… is </a:t>
            </a:r>
            <a:r>
              <a:rPr lang="en-US" dirty="0">
                <a:solidFill>
                  <a:srgbClr val="C00000"/>
                </a:solidFill>
              </a:rPr>
              <a:t>God’s word</a:t>
            </a:r>
            <a:r>
              <a:rPr lang="en-US" dirty="0"/>
              <a:t>.</a:t>
            </a:r>
          </a:p>
          <a:p>
            <a:r>
              <a:rPr lang="en-US" dirty="0"/>
              <a:t>What the heavens declare implicitly God’s word declares explicitly.</a:t>
            </a:r>
          </a:p>
          <a:p>
            <a:r>
              <a:rPr lang="en-US" dirty="0"/>
              <a:t>And, as man can generally learn about God through the heavens he can intimately learn about God through His word.</a:t>
            </a:r>
          </a:p>
        </p:txBody>
      </p:sp>
    </p:spTree>
    <p:extLst>
      <p:ext uri="{BB962C8B-B14F-4D97-AF65-F5344CB8AC3E}">
        <p14:creationId xmlns:p14="http://schemas.microsoft.com/office/powerpoint/2010/main" val="108154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7B56-4966-4DCE-8400-42D9887A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in Psalms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1A621-B21B-447C-B6B5-F655E459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05900" cy="4351338"/>
          </a:xfrm>
        </p:spPr>
        <p:txBody>
          <a:bodyPr/>
          <a:lstStyle/>
          <a:p>
            <a:r>
              <a:rPr lang="en-US" dirty="0"/>
              <a:t>We are at the beginning of our next study: Book of Psalms</a:t>
            </a:r>
          </a:p>
          <a:p>
            <a:r>
              <a:rPr lang="en-US" dirty="0"/>
              <a:t>Many not able to enjoy/participate in this study: </a:t>
            </a:r>
            <a:r>
              <a:rPr lang="en-US" i="1" dirty="0"/>
              <a:t>teaching/helping downstairs</a:t>
            </a:r>
          </a:p>
          <a:p>
            <a:r>
              <a:rPr lang="en-US" dirty="0"/>
              <a:t>Thought this an edifying way to kick off the study with this psalm as a sermon</a:t>
            </a:r>
          </a:p>
        </p:txBody>
      </p:sp>
    </p:spTree>
    <p:extLst>
      <p:ext uri="{BB962C8B-B14F-4D97-AF65-F5344CB8AC3E}">
        <p14:creationId xmlns:p14="http://schemas.microsoft.com/office/powerpoint/2010/main" val="100689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56E6B-E8FB-4FC3-9628-841D7B90D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sky declares</a:t>
            </a:r>
            <a:br>
              <a:rPr lang="en-US" dirty="0"/>
            </a:br>
            <a:r>
              <a:rPr lang="en-US" dirty="0"/>
              <a:t>God’s glory</a:t>
            </a:r>
          </a:p>
        </p:txBody>
      </p:sp>
    </p:spTree>
    <p:extLst>
      <p:ext uri="{BB962C8B-B14F-4D97-AF65-F5344CB8AC3E}">
        <p14:creationId xmlns:p14="http://schemas.microsoft.com/office/powerpoint/2010/main" val="471015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AC0AB-8A68-4F58-A63E-C6B274CF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4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538E93-54BF-48ED-B824-FDA4B52E9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8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40975-8D3E-421A-A0D7-2A395C4F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09" y="0"/>
            <a:ext cx="1028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91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AA834E-7153-4464-B20E-A8E7F90C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18AFE-2198-49E9-A7B8-F1ADEF2CD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4" y="0"/>
            <a:ext cx="10239375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23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tarry sky raw photos">
            <a:extLst>
              <a:ext uri="{FF2B5EF4-FFF2-40B4-BE49-F238E27FC236}">
                <a16:creationId xmlns:a16="http://schemas.microsoft.com/office/drawing/2014/main" id="{0BCB55D0-CB36-454C-91D1-076DB3268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646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64D4806-8C36-4ACF-B6D2-BC96F10253A5}" vid="{78622E12-BF20-414D-B7E6-993CD4002D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4317</TotalTime>
  <Words>191</Words>
  <Application>Microsoft Office PowerPoint</Application>
  <PresentationFormat>Widescreen</PresentationFormat>
  <Paragraphs>19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Study in Psalms</vt:lpstr>
      <vt:lpstr>The sky declares God’s glory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Declaring God’s Glory… Without a word! vss. 1-6</vt:lpstr>
      <vt:lpstr>Man declares Yahweh’s grace</vt:lpstr>
      <vt:lpstr>Those Converted Also  Proclaim God’s glory v. 14</vt:lpstr>
      <vt:lpstr>The Main Point: Yahweh’s word  converts lives</vt:lpstr>
      <vt:lpstr>Yahweh’s Influence… His word converts us! vss. 7-13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Sweeter than honey</dc:title>
  <dc:creator>Mitch Davis</dc:creator>
  <cp:lastModifiedBy>Mitch Davis</cp:lastModifiedBy>
  <cp:revision>1</cp:revision>
  <dcterms:created xsi:type="dcterms:W3CDTF">2018-04-12T03:01:11Z</dcterms:created>
  <dcterms:modified xsi:type="dcterms:W3CDTF">2018-04-15T02:59:02Z</dcterms:modified>
</cp:coreProperties>
</file>