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A7D552D-D5A1-4C62-94F2-94881A7C3F0B}"/>
    <pc:docChg chg="undo redo custSel addSld delSld modSld sldOrd modMainMaster">
      <pc:chgData name="Mitch Davis" userId="388b89a0e6bb1f2e" providerId="LiveId" clId="{8A7D552D-D5A1-4C62-94F2-94881A7C3F0B}" dt="2018-02-18T06:09:09.259" v="3938" actId="20577"/>
      <pc:docMkLst>
        <pc:docMk/>
      </pc:docMkLst>
      <pc:sldChg chg="delSp modSp">
        <pc:chgData name="Mitch Davis" userId="388b89a0e6bb1f2e" providerId="LiveId" clId="{8A7D552D-D5A1-4C62-94F2-94881A7C3F0B}" dt="2018-02-18T06:06:29.466" v="3864" actId="478"/>
        <pc:sldMkLst>
          <pc:docMk/>
          <pc:sldMk cId="100034875" sldId="256"/>
        </pc:sldMkLst>
        <pc:spChg chg="del">
          <ac:chgData name="Mitch Davis" userId="388b89a0e6bb1f2e" providerId="LiveId" clId="{8A7D552D-D5A1-4C62-94F2-94881A7C3F0B}" dt="2018-02-13T14:48:44.222" v="0" actId="478"/>
          <ac:spMkLst>
            <pc:docMk/>
            <pc:sldMk cId="100034875" sldId="256"/>
            <ac:spMk id="2" creationId="{37DE5E27-345A-42EA-950A-4B7AD2175E68}"/>
          </ac:spMkLst>
        </pc:spChg>
        <pc:spChg chg="del mod">
          <ac:chgData name="Mitch Davis" userId="388b89a0e6bb1f2e" providerId="LiveId" clId="{8A7D552D-D5A1-4C62-94F2-94881A7C3F0B}" dt="2018-02-18T06:06:29.466" v="3864" actId="478"/>
          <ac:spMkLst>
            <pc:docMk/>
            <pc:sldMk cId="100034875" sldId="256"/>
            <ac:spMk id="3" creationId="{A6F9AB0E-0061-4E0B-B67B-2932E9F3D7E7}"/>
          </ac:spMkLst>
        </pc:spChg>
      </pc:sldChg>
      <pc:sldChg chg="addSp delSp modSp add">
        <pc:chgData name="Mitch Davis" userId="388b89a0e6bb1f2e" providerId="LiveId" clId="{8A7D552D-D5A1-4C62-94F2-94881A7C3F0B}" dt="2018-02-17T20:58:36.219" v="1654" actId="14100"/>
        <pc:sldMkLst>
          <pc:docMk/>
          <pc:sldMk cId="1803584714" sldId="257"/>
        </pc:sldMkLst>
        <pc:spChg chg="mod">
          <ac:chgData name="Mitch Davis" userId="388b89a0e6bb1f2e" providerId="LiveId" clId="{8A7D552D-D5A1-4C62-94F2-94881A7C3F0B}" dt="2018-02-17T20:56:55.414" v="1530"/>
          <ac:spMkLst>
            <pc:docMk/>
            <pc:sldMk cId="1803584714" sldId="257"/>
            <ac:spMk id="2" creationId="{5EC473B4-4170-4724-B25F-A052AF0891EB}"/>
          </ac:spMkLst>
        </pc:spChg>
        <pc:spChg chg="mod">
          <ac:chgData name="Mitch Davis" userId="388b89a0e6bb1f2e" providerId="LiveId" clId="{8A7D552D-D5A1-4C62-94F2-94881A7C3F0B}" dt="2018-02-17T20:58:36.219" v="1654" actId="14100"/>
          <ac:spMkLst>
            <pc:docMk/>
            <pc:sldMk cId="1803584714" sldId="257"/>
            <ac:spMk id="3" creationId="{38E164AC-4265-4BD2-9A30-054DCD7D5DFF}"/>
          </ac:spMkLst>
        </pc:spChg>
        <pc:picChg chg="add mod">
          <ac:chgData name="Mitch Davis" userId="388b89a0e6bb1f2e" providerId="LiveId" clId="{8A7D552D-D5A1-4C62-94F2-94881A7C3F0B}" dt="2018-02-17T20:58:31.544" v="1651" actId="1037"/>
          <ac:picMkLst>
            <pc:docMk/>
            <pc:sldMk cId="1803584714" sldId="257"/>
            <ac:picMk id="5" creationId="{52F5B3F4-A46C-4DDD-A03F-99C5AFB3CFA7}"/>
          </ac:picMkLst>
        </pc:picChg>
        <pc:picChg chg="add del mod ord modCrop">
          <ac:chgData name="Mitch Davis" userId="388b89a0e6bb1f2e" providerId="LiveId" clId="{8A7D552D-D5A1-4C62-94F2-94881A7C3F0B}" dt="2018-02-17T20:55:22.853" v="1455" actId="478"/>
          <ac:picMkLst>
            <pc:docMk/>
            <pc:sldMk cId="1803584714" sldId="257"/>
            <ac:picMk id="1026" creationId="{52D3F7D9-4B8E-409C-8234-E7B06B8B0C4C}"/>
          </ac:picMkLst>
        </pc:picChg>
      </pc:sldChg>
      <pc:sldChg chg="modSp add">
        <pc:chgData name="Mitch Davis" userId="388b89a0e6bb1f2e" providerId="LiveId" clId="{8A7D552D-D5A1-4C62-94F2-94881A7C3F0B}" dt="2018-02-17T21:15:23.705" v="2147" actId="20577"/>
        <pc:sldMkLst>
          <pc:docMk/>
          <pc:sldMk cId="738915567" sldId="258"/>
        </pc:sldMkLst>
        <pc:spChg chg="mod">
          <ac:chgData name="Mitch Davis" userId="388b89a0e6bb1f2e" providerId="LiveId" clId="{8A7D552D-D5A1-4C62-94F2-94881A7C3F0B}" dt="2018-02-17T21:00:56.489" v="1794" actId="6549"/>
          <ac:spMkLst>
            <pc:docMk/>
            <pc:sldMk cId="738915567" sldId="258"/>
            <ac:spMk id="2" creationId="{69BA30D1-5FFA-4334-A784-DD295E8188C7}"/>
          </ac:spMkLst>
        </pc:spChg>
        <pc:spChg chg="mod">
          <ac:chgData name="Mitch Davis" userId="388b89a0e6bb1f2e" providerId="LiveId" clId="{8A7D552D-D5A1-4C62-94F2-94881A7C3F0B}" dt="2018-02-17T21:15:23.705" v="2147" actId="20577"/>
          <ac:spMkLst>
            <pc:docMk/>
            <pc:sldMk cId="738915567" sldId="258"/>
            <ac:spMk id="3" creationId="{1A5BF7C2-1390-4154-8CD4-5EE9A94AB040}"/>
          </ac:spMkLst>
        </pc:spChg>
      </pc:sldChg>
      <pc:sldChg chg="modSp add">
        <pc:chgData name="Mitch Davis" userId="388b89a0e6bb1f2e" providerId="LiveId" clId="{8A7D552D-D5A1-4C62-94F2-94881A7C3F0B}" dt="2018-02-18T05:22:40.265" v="2615" actId="20577"/>
        <pc:sldMkLst>
          <pc:docMk/>
          <pc:sldMk cId="2096634353" sldId="259"/>
        </pc:sldMkLst>
        <pc:spChg chg="mod">
          <ac:chgData name="Mitch Davis" userId="388b89a0e6bb1f2e" providerId="LiveId" clId="{8A7D552D-D5A1-4C62-94F2-94881A7C3F0B}" dt="2018-02-13T15:56:46.805" v="792" actId="5793"/>
          <ac:spMkLst>
            <pc:docMk/>
            <pc:sldMk cId="2096634353" sldId="259"/>
            <ac:spMk id="2" creationId="{2FBD2EF3-5CD5-461C-87E2-6D560D0F081D}"/>
          </ac:spMkLst>
        </pc:spChg>
        <pc:spChg chg="mod">
          <ac:chgData name="Mitch Davis" userId="388b89a0e6bb1f2e" providerId="LiveId" clId="{8A7D552D-D5A1-4C62-94F2-94881A7C3F0B}" dt="2018-02-18T05:22:40.265" v="2615" actId="20577"/>
          <ac:spMkLst>
            <pc:docMk/>
            <pc:sldMk cId="2096634353" sldId="259"/>
            <ac:spMk id="3" creationId="{97424AB0-3A75-46BA-B337-54B37925FE32}"/>
          </ac:spMkLst>
        </pc:spChg>
      </pc:sldChg>
      <pc:sldChg chg="modSp add">
        <pc:chgData name="Mitch Davis" userId="388b89a0e6bb1f2e" providerId="LiveId" clId="{8A7D552D-D5A1-4C62-94F2-94881A7C3F0B}" dt="2018-02-18T05:46:52.036" v="3508" actId="27636"/>
        <pc:sldMkLst>
          <pc:docMk/>
          <pc:sldMk cId="4290143534" sldId="260"/>
        </pc:sldMkLst>
        <pc:spChg chg="mod">
          <ac:chgData name="Mitch Davis" userId="388b89a0e6bb1f2e" providerId="LiveId" clId="{8A7D552D-D5A1-4C62-94F2-94881A7C3F0B}" dt="2018-02-18T05:46:48.478" v="3506" actId="14100"/>
          <ac:spMkLst>
            <pc:docMk/>
            <pc:sldMk cId="4290143534" sldId="260"/>
            <ac:spMk id="2" creationId="{41C56C05-A207-464C-84BE-3CDA1D0EB352}"/>
          </ac:spMkLst>
        </pc:spChg>
        <pc:spChg chg="mod">
          <ac:chgData name="Mitch Davis" userId="388b89a0e6bb1f2e" providerId="LiveId" clId="{8A7D552D-D5A1-4C62-94F2-94881A7C3F0B}" dt="2018-02-18T05:46:52.036" v="3508" actId="27636"/>
          <ac:spMkLst>
            <pc:docMk/>
            <pc:sldMk cId="4290143534" sldId="260"/>
            <ac:spMk id="3" creationId="{43D86690-429C-4258-AB1B-409D40FE3F72}"/>
          </ac:spMkLst>
        </pc:spChg>
      </pc:sldChg>
      <pc:sldChg chg="modSp add">
        <pc:chgData name="Mitch Davis" userId="388b89a0e6bb1f2e" providerId="LiveId" clId="{8A7D552D-D5A1-4C62-94F2-94881A7C3F0B}" dt="2018-02-18T06:09:09.259" v="3938" actId="20577"/>
        <pc:sldMkLst>
          <pc:docMk/>
          <pc:sldMk cId="471846798" sldId="261"/>
        </pc:sldMkLst>
        <pc:spChg chg="mod">
          <ac:chgData name="Mitch Davis" userId="388b89a0e6bb1f2e" providerId="LiveId" clId="{8A7D552D-D5A1-4C62-94F2-94881A7C3F0B}" dt="2018-02-13T15:48:48.230" v="339" actId="20577"/>
          <ac:spMkLst>
            <pc:docMk/>
            <pc:sldMk cId="471846798" sldId="261"/>
            <ac:spMk id="2" creationId="{B50255F1-C7D0-4AB8-92E9-54F52EFFD299}"/>
          </ac:spMkLst>
        </pc:spChg>
        <pc:spChg chg="mod">
          <ac:chgData name="Mitch Davis" userId="388b89a0e6bb1f2e" providerId="LiveId" clId="{8A7D552D-D5A1-4C62-94F2-94881A7C3F0B}" dt="2018-02-18T06:09:09.259" v="3938" actId="20577"/>
          <ac:spMkLst>
            <pc:docMk/>
            <pc:sldMk cId="471846798" sldId="261"/>
            <ac:spMk id="3" creationId="{E6E19341-FA7D-4452-82E1-16FB2A22A721}"/>
          </ac:spMkLst>
        </pc:spChg>
      </pc:sldChg>
      <pc:sldChg chg="addSp delSp modSp add">
        <pc:chgData name="Mitch Davis" userId="388b89a0e6bb1f2e" providerId="LiveId" clId="{8A7D552D-D5A1-4C62-94F2-94881A7C3F0B}" dt="2018-02-18T04:28:50.269" v="2258" actId="20577"/>
        <pc:sldMkLst>
          <pc:docMk/>
          <pc:sldMk cId="3480618567" sldId="262"/>
        </pc:sldMkLst>
        <pc:spChg chg="del">
          <ac:chgData name="Mitch Davis" userId="388b89a0e6bb1f2e" providerId="LiveId" clId="{8A7D552D-D5A1-4C62-94F2-94881A7C3F0B}" dt="2018-02-17T21:08:37.501" v="1976"/>
          <ac:spMkLst>
            <pc:docMk/>
            <pc:sldMk cId="3480618567" sldId="262"/>
            <ac:spMk id="2" creationId="{7B96D365-BC0D-4294-9CEF-0B17F49539A5}"/>
          </ac:spMkLst>
        </pc:spChg>
        <pc:spChg chg="del">
          <ac:chgData name="Mitch Davis" userId="388b89a0e6bb1f2e" providerId="LiveId" clId="{8A7D552D-D5A1-4C62-94F2-94881A7C3F0B}" dt="2018-02-17T21:08:37.501" v="1976"/>
          <ac:spMkLst>
            <pc:docMk/>
            <pc:sldMk cId="3480618567" sldId="262"/>
            <ac:spMk id="3" creationId="{A35F2D3C-5575-4844-921E-401E43CEEC9A}"/>
          </ac:spMkLst>
        </pc:spChg>
        <pc:spChg chg="add mod">
          <ac:chgData name="Mitch Davis" userId="388b89a0e6bb1f2e" providerId="LiveId" clId="{8A7D552D-D5A1-4C62-94F2-94881A7C3F0B}" dt="2018-02-18T04:28:50.269" v="2258" actId="20577"/>
          <ac:spMkLst>
            <pc:docMk/>
            <pc:sldMk cId="3480618567" sldId="262"/>
            <ac:spMk id="4" creationId="{43A1CADD-5032-41E8-BF41-2D6A70B5906E}"/>
          </ac:spMkLst>
        </pc:spChg>
      </pc:sldChg>
      <pc:sldChg chg="add del ord">
        <pc:chgData name="Mitch Davis" userId="388b89a0e6bb1f2e" providerId="LiveId" clId="{8A7D552D-D5A1-4C62-94F2-94881A7C3F0B}" dt="2018-02-18T05:06:20.128" v="2511" actId="2696"/>
        <pc:sldMkLst>
          <pc:docMk/>
          <pc:sldMk cId="1441920111" sldId="263"/>
        </pc:sldMkLst>
      </pc:sldChg>
      <pc:sldChg chg="modSp add ord">
        <pc:chgData name="Mitch Davis" userId="388b89a0e6bb1f2e" providerId="LiveId" clId="{8A7D552D-D5A1-4C62-94F2-94881A7C3F0B}" dt="2018-02-18T05:49:42.551" v="3518"/>
        <pc:sldMkLst>
          <pc:docMk/>
          <pc:sldMk cId="3325032153" sldId="264"/>
        </pc:sldMkLst>
        <pc:spChg chg="mod">
          <ac:chgData name="Mitch Davis" userId="388b89a0e6bb1f2e" providerId="LiveId" clId="{8A7D552D-D5A1-4C62-94F2-94881A7C3F0B}" dt="2018-02-18T05:49:42.551" v="3518"/>
          <ac:spMkLst>
            <pc:docMk/>
            <pc:sldMk cId="3325032153" sldId="264"/>
            <ac:spMk id="2" creationId="{3B2E7524-3527-40AE-B173-EF67D6475906}"/>
          </ac:spMkLst>
        </pc:spChg>
      </pc:sldChg>
      <pc:sldChg chg="modSp add">
        <pc:chgData name="Mitch Davis" userId="388b89a0e6bb1f2e" providerId="LiveId" clId="{8A7D552D-D5A1-4C62-94F2-94881A7C3F0B}" dt="2018-02-18T05:25:55.928" v="2717" actId="6549"/>
        <pc:sldMkLst>
          <pc:docMk/>
          <pc:sldMk cId="2340542280" sldId="265"/>
        </pc:sldMkLst>
        <pc:spChg chg="mod">
          <ac:chgData name="Mitch Davis" userId="388b89a0e6bb1f2e" providerId="LiveId" clId="{8A7D552D-D5A1-4C62-94F2-94881A7C3F0B}" dt="2018-02-18T05:25:55.928" v="2717" actId="6549"/>
          <ac:spMkLst>
            <pc:docMk/>
            <pc:sldMk cId="2340542280" sldId="265"/>
            <ac:spMk id="4" creationId="{43A1CADD-5032-41E8-BF41-2D6A70B5906E}"/>
          </ac:spMkLst>
        </pc:spChg>
      </pc:sldChg>
      <pc:sldMasterChg chg="modSp setBg modSldLayout">
        <pc:chgData name="Mitch Davis" userId="388b89a0e6bb1f2e" providerId="LiveId" clId="{8A7D552D-D5A1-4C62-94F2-94881A7C3F0B}" dt="2018-02-17T20:45:28.029" v="1453" actId="242"/>
        <pc:sldMasterMkLst>
          <pc:docMk/>
          <pc:sldMasterMk cId="2981034243" sldId="2147483648"/>
        </pc:sldMasterMkLst>
        <pc:spChg chg="mod">
          <ac:chgData name="Mitch Davis" userId="388b89a0e6bb1f2e" providerId="LiveId" clId="{8A7D552D-D5A1-4C62-94F2-94881A7C3F0B}" dt="2018-02-13T14:49:23.497" v="18" actId="122"/>
          <ac:spMkLst>
            <pc:docMk/>
            <pc:sldMasterMk cId="2981034243" sldId="2147483648"/>
            <ac:spMk id="2" creationId="{0F0C219C-5FAD-40ED-8DFF-D2E1D22E9951}"/>
          </ac:spMkLst>
        </pc:spChg>
        <pc:spChg chg="mod">
          <ac:chgData name="Mitch Davis" userId="388b89a0e6bb1f2e" providerId="LiveId" clId="{8A7D552D-D5A1-4C62-94F2-94881A7C3F0B}" dt="2018-02-13T14:49:36.568" v="21" actId="179"/>
          <ac:spMkLst>
            <pc:docMk/>
            <pc:sldMasterMk cId="2981034243" sldId="2147483648"/>
            <ac:spMk id="3" creationId="{113FA493-5B60-458E-8643-1AFB60F50CCD}"/>
          </ac:spMkLst>
        </pc:spChg>
        <pc:sldLayoutChg chg="delSp setBg">
          <pc:chgData name="Mitch Davis" userId="388b89a0e6bb1f2e" providerId="LiveId" clId="{8A7D552D-D5A1-4C62-94F2-94881A7C3F0B}" dt="2018-02-17T20:44:32.040" v="1443"/>
          <pc:sldLayoutMkLst>
            <pc:docMk/>
            <pc:sldMasterMk cId="2981034243" sldId="2147483648"/>
            <pc:sldLayoutMk cId="1270794870" sldId="2147483649"/>
          </pc:sldLayoutMkLst>
          <pc:spChg chg="del">
            <ac:chgData name="Mitch Davis" userId="388b89a0e6bb1f2e" providerId="LiveId" clId="{8A7D552D-D5A1-4C62-94F2-94881A7C3F0B}" dt="2018-02-13T14:49:07.243" v="13" actId="478"/>
            <ac:spMkLst>
              <pc:docMk/>
              <pc:sldMasterMk cId="2981034243" sldId="2147483648"/>
              <pc:sldLayoutMk cId="1270794870" sldId="2147483649"/>
              <ac:spMk id="2" creationId="{2AB03D21-D5A4-4564-B3C7-C715AE5899FD}"/>
            </ac:spMkLst>
          </pc:spChg>
          <pc:spChg chg="del">
            <ac:chgData name="Mitch Davis" userId="388b89a0e6bb1f2e" providerId="LiveId" clId="{8A7D552D-D5A1-4C62-94F2-94881A7C3F0B}" dt="2018-02-13T14:49:11.186" v="14" actId="478"/>
            <ac:spMkLst>
              <pc:docMk/>
              <pc:sldMasterMk cId="2981034243" sldId="2147483648"/>
              <pc:sldLayoutMk cId="1270794870" sldId="2147483649"/>
              <ac:spMk id="3" creationId="{8252062C-A0BF-40AA-BA0F-D370439C34DD}"/>
            </ac:spMkLst>
          </pc:spChg>
        </pc:sldLayoutChg>
        <pc:sldLayoutChg chg="delSp modSp setBg">
          <pc:chgData name="Mitch Davis" userId="388b89a0e6bb1f2e" providerId="LiveId" clId="{8A7D552D-D5A1-4C62-94F2-94881A7C3F0B}" dt="2018-02-17T20:45:28.029" v="1453" actId="242"/>
          <pc:sldLayoutMkLst>
            <pc:docMk/>
            <pc:sldMasterMk cId="2981034243" sldId="2147483648"/>
            <pc:sldLayoutMk cId="3344384750" sldId="2147483651"/>
          </pc:sldLayoutMkLst>
          <pc:spChg chg="mod">
            <ac:chgData name="Mitch Davis" userId="388b89a0e6bb1f2e" providerId="LiveId" clId="{8A7D552D-D5A1-4C62-94F2-94881A7C3F0B}" dt="2018-02-17T20:45:28.029" v="1453" actId="242"/>
            <ac:spMkLst>
              <pc:docMk/>
              <pc:sldMasterMk cId="2981034243" sldId="2147483648"/>
              <pc:sldLayoutMk cId="3344384750" sldId="2147483651"/>
              <ac:spMk id="2" creationId="{8A7EF831-9BBC-4443-AFF1-2C1F86A6FD69}"/>
            </ac:spMkLst>
          </pc:spChg>
          <pc:spChg chg="del">
            <ac:chgData name="Mitch Davis" userId="388b89a0e6bb1f2e" providerId="LiveId" clId="{8A7D552D-D5A1-4C62-94F2-94881A7C3F0B}" dt="2018-02-17T20:45:16.325" v="1449" actId="478"/>
            <ac:spMkLst>
              <pc:docMk/>
              <pc:sldMasterMk cId="2981034243" sldId="2147483648"/>
              <pc:sldLayoutMk cId="3344384750" sldId="2147483651"/>
              <ac:spMk id="3" creationId="{E72D7083-EC4D-4FF3-BBBF-709064B1094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84B6-F445-4DE8-B471-656F714A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6C5A5-F5D6-48D9-BCC6-8EBCE714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15B0-03A2-4D53-BF23-50164773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67A6-4EF2-4A8F-90A4-BEC1F72C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62AEA-A14B-485F-AD9B-01BF1D8F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ABAB6-C59A-4E58-B1FB-65A84DA2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7F407-B635-425B-8163-A5838A70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1113C-DD0D-411A-9F3A-95FF2791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126E8-FDE0-44AE-B4D3-983187406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95178-E246-4F67-99E0-1F510044D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7A800-F7C3-4065-9BF8-13565013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C6220-6E23-450C-A835-A43DC7F3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E7EE-F9B7-4159-BB34-F5849730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7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07E5-4F32-4B02-A602-3F47A034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FE53-D5CC-481C-9D83-ADFE2A0E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7F513-5C52-4331-B7A8-96CCDCDD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0A34F-A89B-4470-84A6-D101A1D0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28E37-7DE1-493F-A1CC-A3475A3D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F831-9BBC-4443-AFF1-2C1F86A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717D0-26AB-4557-A510-CF1210EE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9523-A141-48A6-8534-C87FABD5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2F29-0E8D-4BC6-86A1-1A4A6E17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A890-41E9-419F-A77E-13A48205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8A9-95B8-4834-B089-68FA6DC73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A8661-9DAC-4004-B268-E9B270965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E5801-8138-43FD-81F1-3FBE0297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A35BB-7B4B-47F1-8204-6C58E1DF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6AC4B-0B28-494B-92F8-5915A52C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3030-E19E-4D55-813D-E074E798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CDDFD-6680-45CA-AFBB-6CF5D811B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B75E9-D0C7-4C51-9814-79353E8E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77787-DD99-4843-A92D-2711C3DFD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7C091-7725-4CD1-A04C-CD7DDDDEE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5B208-1BDE-4EB6-B54A-9E03E800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CBB42-1628-40C1-8720-8AE7CCF3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C147D-4273-48EC-9394-DD3D346B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B96-AACB-473F-BBA9-ED915961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2CE79-7103-4D44-91E8-2204E5FF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CF59C-CE54-4A8E-81FB-2104F347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B9954-D94E-45EC-B19C-24628D78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B4396-F6B2-4545-8EAA-F60BE845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42CED-DFEC-46C0-9C88-D48C64DE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3ACF4-F642-44CE-A637-1D437A80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D5D3-7223-4865-973C-6F723971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70D0A-A3CD-4024-BF3A-16507C88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27AB1-F9C7-43BF-996B-AACFCD4D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4E8AF-FBB6-476D-BC37-B94821FD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9F6A3-32D3-4AF9-BF4E-910AD900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FE92D-C9EC-4578-97F4-9DED5D9E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3D90-AA20-41A6-BF17-171AFD62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27FA4-EB88-4E96-AA49-A672E3A9A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2ABCE-D4F8-4372-B78B-039F0744B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EE233-98B7-4171-8457-4BFA676B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9FA89-9C32-4268-A9F2-4C7ABC81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1CD4B-5A99-4BE9-8B84-D7A50831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C219C-5FAD-40ED-8DFF-D2E1D22E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A493-5B60-458E-8643-1AFB60F5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A285-AAF7-496A-BB6C-C224C2EF4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DA33-00F8-4EB8-82BF-A65F57FD0A6E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C553-14FC-4439-A77F-427B81D55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DA9A-C57E-4DEC-9DB1-6F62A4BC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4D9A-6F28-4AAB-AA76-4A32B9CC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87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73B4-4170-4724-B25F-A052AF0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</a:t>
            </a:r>
            <a:r>
              <a:rPr lang="en-US" b="1" dirty="0">
                <a:solidFill>
                  <a:srgbClr val="A20001"/>
                </a:solidFill>
              </a:rPr>
              <a:t>Ever</a:t>
            </a:r>
            <a:r>
              <a:rPr lang="en-US" dirty="0"/>
              <a:t> Dealt with Doubt?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64AC-4265-4BD2-9A30-054DCD7D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1263"/>
            <a:ext cx="6934201" cy="4020223"/>
          </a:xfrm>
        </p:spPr>
        <p:txBody>
          <a:bodyPr>
            <a:normAutofit/>
          </a:bodyPr>
          <a:lstStyle/>
          <a:p>
            <a:r>
              <a:rPr lang="en-US" dirty="0"/>
              <a:t>If you die you question if you’d really be saved?</a:t>
            </a:r>
          </a:p>
          <a:p>
            <a:r>
              <a:rPr lang="en-US" dirty="0"/>
              <a:t>Questioned if your decision(s) was based on the flesh vs. the will of God?</a:t>
            </a:r>
          </a:p>
          <a:p>
            <a:r>
              <a:rPr lang="en-US" dirty="0"/>
              <a:t>Your doctrinal beliefs?</a:t>
            </a:r>
          </a:p>
        </p:txBody>
      </p:sp>
      <p:pic>
        <p:nvPicPr>
          <p:cNvPr id="5" name="Picture 4" descr="A stop sign&#10;&#10;Description generated with high confidence">
            <a:extLst>
              <a:ext uri="{FF2B5EF4-FFF2-40B4-BE49-F238E27FC236}">
                <a16:creationId xmlns:a16="http://schemas.microsoft.com/office/drawing/2014/main" id="{52F5B3F4-A46C-4DDD-A03F-99C5AFB3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49" y="2352675"/>
            <a:ext cx="3644116" cy="37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30D1-5FFA-4334-A784-DD295E81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dirty="0"/>
              <a:t>When it comes to salvation…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BF7C2-1390-4154-8CD4-5EE9A94A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most unfortunate but a reality for many believers of Jesus as our Savior.</a:t>
            </a:r>
          </a:p>
          <a:p>
            <a:r>
              <a:rPr lang="en-US" dirty="0"/>
              <a:t>Test your response to the gospel against Christians who were saved as revealed in the Scriptures. </a:t>
            </a:r>
            <a:r>
              <a:rPr lang="en-US" dirty="0">
                <a:solidFill>
                  <a:srgbClr val="A20001"/>
                </a:solidFill>
              </a:rPr>
              <a:t>Matt. 28:19; Acts 2:38-41; Acts 9:18, (Acts 22:16); Rom. 6:1-4</a:t>
            </a:r>
          </a:p>
        </p:txBody>
      </p:sp>
    </p:spTree>
    <p:extLst>
      <p:ext uri="{BB962C8B-B14F-4D97-AF65-F5344CB8AC3E}">
        <p14:creationId xmlns:p14="http://schemas.microsoft.com/office/powerpoint/2010/main" val="73891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1CADD-5032-41E8-BF41-2D6A70B5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09550"/>
            <a:ext cx="10852150" cy="6400800"/>
          </a:xfrm>
        </p:spPr>
        <p:txBody>
          <a:bodyPr>
            <a:normAutofit/>
          </a:bodyPr>
          <a:lstStyle/>
          <a:p>
            <a:r>
              <a:rPr lang="en-US" sz="6000" dirty="0"/>
              <a:t>THE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QUESTION</a:t>
            </a:r>
            <a:r>
              <a:rPr lang="en-US" sz="6000" dirty="0"/>
              <a:t>: </a:t>
            </a:r>
            <a:br>
              <a:rPr lang="en-US" sz="6000" dirty="0"/>
            </a:br>
            <a:r>
              <a:rPr lang="en-US" sz="6000" dirty="0"/>
              <a:t>Do you 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believe</a:t>
            </a:r>
            <a:r>
              <a:rPr lang="en-US" sz="6000" dirty="0"/>
              <a:t> that 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 has the actual power</a:t>
            </a:r>
            <a:r>
              <a:rPr lang="en-US" sz="6000" dirty="0"/>
              <a:t> to 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save you </a:t>
            </a:r>
            <a:r>
              <a:rPr lang="en-US" sz="6000" dirty="0"/>
              <a:t>as He saved those in the Scriptures?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If so, let His promise deliver you from doubting your salvation!</a:t>
            </a:r>
          </a:p>
        </p:txBody>
      </p:sp>
    </p:spTree>
    <p:extLst>
      <p:ext uri="{BB962C8B-B14F-4D97-AF65-F5344CB8AC3E}">
        <p14:creationId xmlns:p14="http://schemas.microsoft.com/office/powerpoint/2010/main" val="348061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2EF3-5CD5-461C-87E2-6D560D0F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2" y="365125"/>
            <a:ext cx="11815156" cy="1325563"/>
          </a:xfrm>
        </p:spPr>
        <p:txBody>
          <a:bodyPr>
            <a:normAutofit/>
          </a:bodyPr>
          <a:lstStyle/>
          <a:p>
            <a:r>
              <a:rPr lang="en-US" dirty="0"/>
              <a:t>When it comes to decision making…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4AB0-3A75-46BA-B337-54B37925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Christians stress over and question some of life’s decisions. </a:t>
            </a:r>
          </a:p>
          <a:p>
            <a:r>
              <a:rPr lang="en-US" dirty="0"/>
              <a:t>If you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love God </a:t>
            </a:r>
            <a:r>
              <a:rPr lang="en-US" dirty="0"/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use wisdom</a:t>
            </a:r>
            <a:r>
              <a:rPr lang="en-US" dirty="0"/>
              <a:t>, then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TRUST</a:t>
            </a:r>
            <a:r>
              <a:rPr lang="en-US" dirty="0"/>
              <a:t> that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His providential care </a:t>
            </a:r>
            <a:r>
              <a:rPr lang="en-US" dirty="0"/>
              <a:t>will see you through your decisions. </a:t>
            </a:r>
            <a:r>
              <a:rPr lang="en-US" dirty="0">
                <a:solidFill>
                  <a:srgbClr val="A20001"/>
                </a:solidFill>
              </a:rPr>
              <a:t>Prov. 16:2-3, 9, 33</a:t>
            </a:r>
          </a:p>
        </p:txBody>
      </p:sp>
    </p:spTree>
    <p:extLst>
      <p:ext uri="{BB962C8B-B14F-4D97-AF65-F5344CB8AC3E}">
        <p14:creationId xmlns:p14="http://schemas.microsoft.com/office/powerpoint/2010/main" val="209663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1CADD-5032-41E8-BF41-2D6A70B5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09550"/>
            <a:ext cx="10852150" cy="6400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THE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QUESTION</a:t>
            </a:r>
            <a:r>
              <a:rPr lang="en-US" sz="6000" dirty="0"/>
              <a:t>: </a:t>
            </a:r>
            <a:br>
              <a:rPr lang="en-US" sz="6000" dirty="0"/>
            </a:br>
            <a:r>
              <a:rPr lang="en-US" sz="6000" dirty="0"/>
              <a:t>Do you 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trust</a:t>
            </a:r>
            <a:r>
              <a:rPr lang="en-US" sz="6000" dirty="0"/>
              <a:t> that 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God’s providential care </a:t>
            </a:r>
            <a:r>
              <a:rPr lang="en-US" sz="6000" dirty="0"/>
              <a:t>is able to direct your steps through your choices in life?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If so, let His promise deliver you from doubting your salvation!</a:t>
            </a:r>
          </a:p>
        </p:txBody>
      </p:sp>
    </p:spTree>
    <p:extLst>
      <p:ext uri="{BB962C8B-B14F-4D97-AF65-F5344CB8AC3E}">
        <p14:creationId xmlns:p14="http://schemas.microsoft.com/office/powerpoint/2010/main" val="23405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6C05-A207-464C-84BE-3CDA1D0E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/>
          <a:lstStyle/>
          <a:p>
            <a:r>
              <a:rPr lang="en-US" dirty="0"/>
              <a:t>When doubting doctrinal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6690-429C-4258-AB1B-409D40FE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783138"/>
          </a:xfrm>
        </p:spPr>
        <p:txBody>
          <a:bodyPr>
            <a:normAutofit/>
          </a:bodyPr>
          <a:lstStyle/>
          <a:p>
            <a:r>
              <a:rPr lang="en-US" dirty="0"/>
              <a:t>The reality is that YOU have convictions of what you believe to be the “doctrine of Christ/God”.</a:t>
            </a:r>
          </a:p>
          <a:p>
            <a:r>
              <a:rPr lang="en-US" dirty="0"/>
              <a:t>Some, however, have doubts… </a:t>
            </a:r>
          </a:p>
          <a:p>
            <a:pPr lvl="1"/>
            <a:r>
              <a:rPr lang="en-US" dirty="0"/>
              <a:t>So many think differently… who’s correct?</a:t>
            </a:r>
          </a:p>
          <a:p>
            <a:pPr lvl="1"/>
            <a:r>
              <a:rPr lang="en-US" dirty="0"/>
              <a:t>I’ve changed my views over time… am I wrong?</a:t>
            </a:r>
          </a:p>
          <a:p>
            <a:r>
              <a:rPr lang="en-US" dirty="0"/>
              <a:t>The fact is that we’ll never know perfectly: we will have no choice but to trust in God’s grace at some point.</a:t>
            </a:r>
          </a:p>
        </p:txBody>
      </p:sp>
    </p:spTree>
    <p:extLst>
      <p:ext uri="{BB962C8B-B14F-4D97-AF65-F5344CB8AC3E}">
        <p14:creationId xmlns:p14="http://schemas.microsoft.com/office/powerpoint/2010/main" val="429014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7524-3527-40AE-B173-EF67D647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4362"/>
            <a:ext cx="10515600" cy="5595937"/>
          </a:xfrm>
        </p:spPr>
        <p:txBody>
          <a:bodyPr>
            <a:normAutofit fontScale="90000"/>
          </a:bodyPr>
          <a:lstStyle/>
          <a:p>
            <a:r>
              <a:rPr lang="en-US" dirty="0"/>
              <a:t>“One person esteems one day above another; another esteems every day alike.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Let each be fully convinced in his own mind</a:t>
            </a:r>
            <a:r>
              <a:rPr lang="en-US" dirty="0"/>
              <a:t>.”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(Romans 14:5)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3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55F1-C7D0-4AB8-92E9-54F52EFF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9341-FA7D-4452-82E1-16FB2A22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study God’s word </a:t>
            </a:r>
            <a:r>
              <a:rPr lang="en-US" dirty="0">
                <a:solidFill>
                  <a:srgbClr val="A20001"/>
                </a:solidFill>
              </a:rPr>
              <a:t>(2 Tim. 2:15, 3:16) </a:t>
            </a:r>
            <a:r>
              <a:rPr lang="en-US" dirty="0"/>
              <a:t>and test what people say against His word</a:t>
            </a:r>
            <a:r>
              <a:rPr lang="en-US"/>
              <a:t>. </a:t>
            </a:r>
            <a:br>
              <a:rPr lang="en-US"/>
            </a:br>
            <a:r>
              <a:rPr lang="en-US">
                <a:solidFill>
                  <a:srgbClr val="A20001"/>
                </a:solidFill>
              </a:rPr>
              <a:t>1 </a:t>
            </a:r>
            <a:r>
              <a:rPr lang="en-US" dirty="0">
                <a:solidFill>
                  <a:srgbClr val="A20001"/>
                </a:solidFill>
              </a:rPr>
              <a:t>Jn. 4:1</a:t>
            </a:r>
          </a:p>
          <a:p>
            <a:r>
              <a:rPr lang="en-US" dirty="0"/>
              <a:t>Pray for God’s providential guidance.</a:t>
            </a:r>
          </a:p>
          <a:p>
            <a:r>
              <a:rPr lang="en-US" dirty="0"/>
              <a:t>Live with your decisions… trusting in His divine providence. </a:t>
            </a:r>
            <a:r>
              <a:rPr lang="en-US" dirty="0">
                <a:solidFill>
                  <a:srgbClr val="A20001"/>
                </a:solidFill>
              </a:rPr>
              <a:t>Rom. 8:28, 31-39</a:t>
            </a:r>
          </a:p>
        </p:txBody>
      </p:sp>
    </p:spTree>
    <p:extLst>
      <p:ext uri="{BB962C8B-B14F-4D97-AF65-F5344CB8AC3E}">
        <p14:creationId xmlns:p14="http://schemas.microsoft.com/office/powerpoint/2010/main" val="47184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274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Who Has Ever Dealt with Doubt?</vt:lpstr>
      <vt:lpstr>When it comes to salvation…</vt:lpstr>
      <vt:lpstr>THE REAL QUESTION:  Do you believe that God has the actual power to save you as He saved those in the Scriptures?  If so, let His promise deliver you from doubting your salvation!</vt:lpstr>
      <vt:lpstr>When it comes to decision making…</vt:lpstr>
      <vt:lpstr>THE REAL QUESTION:  Do you trust that God’s providential care is able to direct your steps through your choices in life?  If so, let His promise deliver you from doubting your salvation!</vt:lpstr>
      <vt:lpstr>When doubting doctrinal beliefs</vt:lpstr>
      <vt:lpstr>“One person esteems one day above another; another esteems every day alike. Let each be fully convinced in his own mind.”  (Romans 14:5) </vt:lpstr>
      <vt:lpstr>Ultimately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Delivered from doubt</dc:title>
  <dc:creator>Mitch Davis</dc:creator>
  <cp:lastModifiedBy>Mitch Davis</cp:lastModifiedBy>
  <cp:revision>1</cp:revision>
  <dcterms:created xsi:type="dcterms:W3CDTF">2018-02-13T14:47:45Z</dcterms:created>
  <dcterms:modified xsi:type="dcterms:W3CDTF">2018-02-18T06:09:09Z</dcterms:modified>
</cp:coreProperties>
</file>