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242CB-8C27-DB4B-A3D6-21E3D18525FB}" v="195" dt="2022-04-24T12:38:11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423242CB-8C27-DB4B-A3D6-21E3D18525FB}"/>
    <pc:docChg chg="undo custSel modSld">
      <pc:chgData name="Mitch Davis" userId="388b89a0e6bb1f2e" providerId="LiveId" clId="{423242CB-8C27-DB4B-A3D6-21E3D18525FB}" dt="2022-04-24T12:41:32.459" v="342" actId="20577"/>
      <pc:docMkLst>
        <pc:docMk/>
      </pc:docMkLst>
      <pc:sldChg chg="modSp mod">
        <pc:chgData name="Mitch Davis" userId="388b89a0e6bb1f2e" providerId="LiveId" clId="{423242CB-8C27-DB4B-A3D6-21E3D18525FB}" dt="2022-04-24T12:30:32.306" v="29" actId="20577"/>
        <pc:sldMkLst>
          <pc:docMk/>
          <pc:sldMk cId="2878807201" sldId="260"/>
        </pc:sldMkLst>
        <pc:spChg chg="mod">
          <ac:chgData name="Mitch Davis" userId="388b89a0e6bb1f2e" providerId="LiveId" clId="{423242CB-8C27-DB4B-A3D6-21E3D18525FB}" dt="2022-04-24T12:30:32.306" v="29" actId="20577"/>
          <ac:spMkLst>
            <pc:docMk/>
            <pc:sldMk cId="2878807201" sldId="260"/>
            <ac:spMk id="2" creationId="{31EA9475-D200-3348-90F8-252D1E0B876A}"/>
          </ac:spMkLst>
        </pc:spChg>
      </pc:sldChg>
      <pc:sldChg chg="modSp mod">
        <pc:chgData name="Mitch Davis" userId="388b89a0e6bb1f2e" providerId="LiveId" clId="{423242CB-8C27-DB4B-A3D6-21E3D18525FB}" dt="2022-04-24T12:31:30.775" v="32" actId="20577"/>
        <pc:sldMkLst>
          <pc:docMk/>
          <pc:sldMk cId="2727609192" sldId="262"/>
        </pc:sldMkLst>
        <pc:spChg chg="mod">
          <ac:chgData name="Mitch Davis" userId="388b89a0e6bb1f2e" providerId="LiveId" clId="{423242CB-8C27-DB4B-A3D6-21E3D18525FB}" dt="2022-04-24T12:31:30.775" v="32" actId="20577"/>
          <ac:spMkLst>
            <pc:docMk/>
            <pc:sldMk cId="2727609192" sldId="262"/>
            <ac:spMk id="3" creationId="{B969461E-1A70-8FE5-1677-8681E27F4759}"/>
          </ac:spMkLst>
        </pc:spChg>
      </pc:sldChg>
      <pc:sldChg chg="modSp mod">
        <pc:chgData name="Mitch Davis" userId="388b89a0e6bb1f2e" providerId="LiveId" clId="{423242CB-8C27-DB4B-A3D6-21E3D18525FB}" dt="2022-04-24T12:41:32.459" v="342" actId="20577"/>
        <pc:sldMkLst>
          <pc:docMk/>
          <pc:sldMk cId="1612788925" sldId="263"/>
        </pc:sldMkLst>
        <pc:spChg chg="mod">
          <ac:chgData name="Mitch Davis" userId="388b89a0e6bb1f2e" providerId="LiveId" clId="{423242CB-8C27-DB4B-A3D6-21E3D18525FB}" dt="2022-04-24T12:41:07.337" v="340" actId="14100"/>
          <ac:spMkLst>
            <pc:docMk/>
            <pc:sldMk cId="1612788925" sldId="263"/>
            <ac:spMk id="2" creationId="{4F99350D-BFDD-EE4C-190D-ED8A4465EFA9}"/>
          </ac:spMkLst>
        </pc:spChg>
        <pc:spChg chg="mod">
          <ac:chgData name="Mitch Davis" userId="388b89a0e6bb1f2e" providerId="LiveId" clId="{423242CB-8C27-DB4B-A3D6-21E3D18525FB}" dt="2022-04-24T12:41:32.459" v="342" actId="20577"/>
          <ac:spMkLst>
            <pc:docMk/>
            <pc:sldMk cId="1612788925" sldId="263"/>
            <ac:spMk id="3" creationId="{3F08A18A-9F53-C002-3629-F36BF8DBBB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85C1F-54CE-9A7F-3404-032C9842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9CF-F206-344B-995B-9A635E7503AA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D84CF-3428-F57E-1EDA-6BBD36BC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DEE37-3E0C-1096-6EA5-32FB1683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9D-29AF-9A45-8DA8-A7D4B1BE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4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9DA9-1096-C895-A219-453493A1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E5169-92E1-F975-FEC7-88A2BFCD2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B71C-9D31-1A28-60B1-5A29E547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9CF-F206-344B-995B-9A635E7503AA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CC1E5-D628-AF35-00F2-51F4EEB5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F16F7-A329-354A-D76A-97AD42E9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9D-29AF-9A45-8DA8-A7D4B1BE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3F062F-7D19-3CEC-F873-0A40DA161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DFA1F-EFA5-285C-759A-2CDD24557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6C84A-4EBC-C95B-38F8-82DAF917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9CF-F206-344B-995B-9A635E7503AA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57D11-28E6-2D65-71E5-4F5C4DAC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7F33F-AB8D-B522-20A9-9EA70341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9D-29AF-9A45-8DA8-A7D4B1BE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DE48-2FEF-F475-E1CB-22DB93850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51B45-B522-0A34-8100-009037B42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60375" indent="-460375">
              <a:tabLst/>
              <a:defRPr sz="3600"/>
            </a:lvl1pPr>
            <a:lvl2pPr marL="922338" indent="-465138">
              <a:tabLst/>
              <a:defRPr sz="3200"/>
            </a:lvl2pPr>
            <a:lvl3pPr marL="1374775" indent="-460375">
              <a:tabLst/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E06DC-AD03-DAF9-111C-8CBD5F8E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9CF-F206-344B-995B-9A635E7503AA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696F3-AD4E-CCF2-A186-55A56637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7D06F-6D30-2269-FD2D-02691816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9D-29AF-9A45-8DA8-A7D4B1BE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1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1F46-A5D8-8867-F360-65E73817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F2D8A-DE31-2182-CFB2-FEB543C50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889C-B3DF-3356-CCA9-EB048B34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9CF-F206-344B-995B-9A635E7503AA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6EC1-AA47-6375-93A6-47F243A9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6B30B-6018-5ADD-6FD3-7E6EB294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9D-29AF-9A45-8DA8-A7D4B1BE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8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E77E-EA5E-B050-1F32-F208C195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263FF-CB65-844B-548B-7D32DB377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DF170-BE4E-9C74-A495-D662D9B47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A3B16-879D-BFEA-0FCA-3FFDDA44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9CF-F206-344B-995B-9A635E7503AA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303CF-3294-8EA1-0A38-97B05D52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E894D-6318-7781-FC89-D83936C5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9D-29AF-9A45-8DA8-A7D4B1BE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B4AE-A266-2210-3DC5-FC44D517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B7B52-97A3-0E2A-03CD-BEC50C2A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855C0-B55B-8210-7AC5-658ADC8C2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9C97A-E7A5-8EFB-31CF-2C59D71CC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AD68B-3E55-5B33-2838-07E2176D3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1052E0-A03F-C5F3-641B-8075C132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9CF-F206-344B-995B-9A635E7503AA}" type="datetimeFigureOut">
              <a:rPr lang="en-US" smtClean="0"/>
              <a:t>4/24/22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112C16-5744-925B-D812-42A28413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89375-78B3-BAF1-7C47-66D6BFE1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9D-29AF-9A45-8DA8-A7D4B1BE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2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6D85-43EF-0C5A-8CFF-C528416C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3EBCC-827C-9B3E-243D-A84DD151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9CF-F206-344B-995B-9A635E7503AA}" type="datetimeFigureOut">
              <a:rPr lang="en-US" smtClean="0"/>
              <a:t>4/24/22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309E3-A84F-D8AB-C8A4-814A24FC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10599-A6A5-8855-128B-29DDA144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9D-29AF-9A45-8DA8-A7D4B1BE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5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249AC-C796-A6C1-3C3C-539D4E59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9CF-F206-344B-995B-9A635E7503AA}" type="datetimeFigureOut">
              <a:rPr lang="en-US" smtClean="0"/>
              <a:t>4/24/22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F911C-778C-397D-45E5-7E576C30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5D64C-D14D-2CE1-0BF0-03F29967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9D-29AF-9A45-8DA8-A7D4B1BE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7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6DF0-4221-C00F-498B-A7157C9C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C1DE5-2D2D-E9FC-CDC1-E53A26A3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51470-2E54-7251-9479-506684924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B9503-059D-BCCA-3E48-199CEB65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9CF-F206-344B-995B-9A635E7503AA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0D24F-E70C-10DC-EF0D-D42CECA1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CE185-B957-72CD-F174-3673920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9D-29AF-9A45-8DA8-A7D4B1BE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B088-5C51-F204-6941-09FB8620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9AED3-BCBC-F9F6-1E50-5DDAEDBE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089CD-29AB-A748-7F3F-ECDCB517B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E3909-09A3-754D-D551-39916D50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9CF-F206-344B-995B-9A635E7503AA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D1C20-36FB-CC2B-C5BC-807957F0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FD7D9-428D-923A-8D83-CD2B6A3B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69D-29AF-9A45-8DA8-A7D4B1BE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9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2774"/>
                    </a14:imgEffect>
                    <a14:imgEffect>
                      <a14:saturation sat="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75D3F-4ADC-A049-A10F-43EA8034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26FE8-A6D1-59FD-3FF5-2A960BE4B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D18B9-332A-565A-F37F-B65FA8033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AC9CF-F206-344B-995B-9A635E7503AA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B826B-D302-B9AE-38B6-640C04431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8F04F-988C-5083-8CAC-0DE3BF1BF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269D-29AF-9A45-8DA8-A7D4B1BE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75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6C05-5FB0-DD03-1539-E0951873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view of “eternal life”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68971-F05D-F626-27A4-4037A5359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die THEN those who believe in Jesus will get to experience “eternal life”.</a:t>
            </a:r>
          </a:p>
          <a:p>
            <a:r>
              <a:rPr lang="en-US" dirty="0"/>
              <a:t>This is partially true in that we will experience “life for eternity”, but that is NOT what is meant by “eternal life” or “everlasting life”. </a:t>
            </a:r>
          </a:p>
          <a:p>
            <a:r>
              <a:rPr lang="en-US" dirty="0"/>
              <a:t>Let’s see what the scriptures are ACTUALLY SAYING</a:t>
            </a:r>
          </a:p>
        </p:txBody>
      </p:sp>
    </p:spTree>
    <p:extLst>
      <p:ext uri="{BB962C8B-B14F-4D97-AF65-F5344CB8AC3E}">
        <p14:creationId xmlns:p14="http://schemas.microsoft.com/office/powerpoint/2010/main" val="314571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6B38-C39C-46F4-D3B9-6BAA5AA6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b="1" dirty="0">
                <a:solidFill>
                  <a:srgbClr val="C00000"/>
                </a:solidFill>
              </a:rPr>
              <a:t>HAVE</a:t>
            </a:r>
            <a:r>
              <a:rPr lang="en-US" dirty="0"/>
              <a:t> “Eternal Life”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E7745-29C3-B820-0B6D-737DCB5D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John 3:36 </a:t>
            </a:r>
            <a:r>
              <a:rPr lang="en-US" dirty="0"/>
              <a:t>- He who </a:t>
            </a:r>
            <a:r>
              <a:rPr lang="en-US" u="sng" dirty="0"/>
              <a:t>believes in the</a:t>
            </a:r>
            <a:r>
              <a:rPr lang="en-US" dirty="0"/>
              <a:t> Son </a:t>
            </a:r>
            <a:r>
              <a:rPr lang="en-US" b="1" dirty="0">
                <a:solidFill>
                  <a:srgbClr val="C00000"/>
                </a:solidFill>
              </a:rPr>
              <a:t>has (present tense)</a:t>
            </a:r>
            <a:r>
              <a:rPr lang="en-US" b="1" dirty="0"/>
              <a:t> everlasting life</a:t>
            </a:r>
            <a:r>
              <a:rPr lang="en-US" dirty="0"/>
              <a:t>; and he who does not believe the Son shall not see life, but the wrath of God abides on him.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John 5:24 </a:t>
            </a:r>
            <a:r>
              <a:rPr lang="en-US" dirty="0"/>
              <a:t>- “Most assuredly, I say to you, he who hears My word and </a:t>
            </a:r>
            <a:r>
              <a:rPr lang="en-US" u="sng" dirty="0"/>
              <a:t>believes in Him</a:t>
            </a:r>
            <a:r>
              <a:rPr lang="en-US" dirty="0"/>
              <a:t> who sent Me </a:t>
            </a:r>
            <a:r>
              <a:rPr lang="en-US" b="1" dirty="0">
                <a:solidFill>
                  <a:srgbClr val="C00000"/>
                </a:solidFill>
              </a:rPr>
              <a:t>has</a:t>
            </a:r>
            <a:r>
              <a:rPr lang="en-US" b="1" dirty="0"/>
              <a:t> everlasting life</a:t>
            </a:r>
            <a:r>
              <a:rPr lang="en-US" dirty="0"/>
              <a:t>, and shall not come into judgment, but </a:t>
            </a:r>
            <a:r>
              <a:rPr lang="en-US" b="1" dirty="0">
                <a:solidFill>
                  <a:srgbClr val="C00000"/>
                </a:solidFill>
              </a:rPr>
              <a:t>has</a:t>
            </a:r>
            <a:r>
              <a:rPr lang="en-US" b="1" dirty="0"/>
              <a:t> passed from death into life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7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9475-D200-3348-90F8-252D1E0B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653987"/>
          </a:xfrm>
        </p:spPr>
        <p:txBody>
          <a:bodyPr>
            <a:normAutofit/>
          </a:bodyPr>
          <a:lstStyle/>
          <a:p>
            <a:r>
              <a:rPr lang="en-US" dirty="0"/>
              <a:t>If we have “everlasting life” now, </a:t>
            </a:r>
            <a:br>
              <a:rPr lang="en-US" dirty="0"/>
            </a:br>
            <a:r>
              <a:rPr lang="en-US" dirty="0"/>
              <a:t>what does it mean, biblically?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8176E-3FED-678B-A15E-F1514D10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741" y="2070847"/>
            <a:ext cx="10636623" cy="4746811"/>
          </a:xfrm>
        </p:spPr>
        <p:txBody>
          <a:bodyPr>
            <a:normAutofit/>
          </a:bodyPr>
          <a:lstStyle/>
          <a:p>
            <a:r>
              <a:rPr lang="en-US" dirty="0"/>
              <a:t>It initially means your sins forgiven. </a:t>
            </a:r>
            <a:r>
              <a:rPr lang="en-US" dirty="0">
                <a:solidFill>
                  <a:srgbClr val="C00000"/>
                </a:solidFill>
              </a:rPr>
              <a:t>Jn 3:16</a:t>
            </a:r>
          </a:p>
          <a:p>
            <a:pPr lvl="1"/>
            <a:r>
              <a:rPr lang="en-US" dirty="0"/>
              <a:t>You see “sin” is the lifestyle of living according to your will; not God’s. </a:t>
            </a:r>
            <a:r>
              <a:rPr lang="en-US" dirty="0">
                <a:solidFill>
                  <a:srgbClr val="C00000"/>
                </a:solidFill>
              </a:rPr>
              <a:t>cp. Gen 2:15-17; Gen 3:6-11</a:t>
            </a:r>
          </a:p>
          <a:p>
            <a:pPr lvl="1"/>
            <a:r>
              <a:rPr lang="en-US" dirty="0"/>
              <a:t>Since “the Fall” man has lived in this “present evil age”. </a:t>
            </a:r>
            <a:r>
              <a:rPr lang="en-US" dirty="0">
                <a:solidFill>
                  <a:srgbClr val="C00000"/>
                </a:solidFill>
              </a:rPr>
              <a:t>Gal 1:14</a:t>
            </a:r>
            <a:endParaRPr lang="en-US" dirty="0"/>
          </a:p>
          <a:p>
            <a:pPr lvl="1"/>
            <a:r>
              <a:rPr lang="en-US" dirty="0"/>
              <a:t>Jesus came to deliver us from it… to give us an “age” of His grace and peace. </a:t>
            </a:r>
            <a:r>
              <a:rPr lang="en-US" dirty="0">
                <a:solidFill>
                  <a:srgbClr val="C00000"/>
                </a:solidFill>
              </a:rPr>
              <a:t>Eph 2:4-7</a:t>
            </a:r>
          </a:p>
          <a:p>
            <a:r>
              <a:rPr lang="en-US" dirty="0"/>
              <a:t>Because your sins are forgiven you are now able to live in God’s presence…thus live the “eternal life”.</a:t>
            </a:r>
          </a:p>
        </p:txBody>
      </p:sp>
    </p:spTree>
    <p:extLst>
      <p:ext uri="{BB962C8B-B14F-4D97-AF65-F5344CB8AC3E}">
        <p14:creationId xmlns:p14="http://schemas.microsoft.com/office/powerpoint/2010/main" val="287880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8ACD-C847-8DD9-60D6-189F802D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74813"/>
            <a:ext cx="10907486" cy="1613646"/>
          </a:xfrm>
        </p:spPr>
        <p:txBody>
          <a:bodyPr>
            <a:noAutofit/>
          </a:bodyPr>
          <a:lstStyle/>
          <a:p>
            <a:r>
              <a:rPr lang="en-US" sz="4400" dirty="0"/>
              <a:t>Eternal Life = Knowing God = </a:t>
            </a:r>
            <a:br>
              <a:rPr lang="en-US" sz="4400" dirty="0"/>
            </a:br>
            <a:r>
              <a:rPr lang="en-US" sz="4400" dirty="0"/>
              <a:t>Walking with God/Keeping His commandments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9461E-1A70-8FE5-1677-8681E27F4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37657"/>
            <a:ext cx="10842171" cy="4239306"/>
          </a:xfrm>
        </p:spPr>
        <p:txBody>
          <a:bodyPr>
            <a:normAutofit/>
          </a:bodyPr>
          <a:lstStyle/>
          <a:p>
            <a:r>
              <a:rPr lang="en-US" dirty="0"/>
              <a:t>“…This is </a:t>
            </a:r>
            <a:r>
              <a:rPr lang="en-US" dirty="0">
                <a:solidFill>
                  <a:srgbClr val="C00000"/>
                </a:solidFill>
              </a:rPr>
              <a:t>eternal life</a:t>
            </a:r>
            <a:r>
              <a:rPr lang="en-US" dirty="0"/>
              <a:t>, </a:t>
            </a:r>
            <a:r>
              <a:rPr lang="en-US" b="1" dirty="0"/>
              <a:t>that they may know You </a:t>
            </a:r>
            <a:r>
              <a:rPr lang="en-US" dirty="0"/>
              <a:t>(Father)”. </a:t>
            </a:r>
            <a:r>
              <a:rPr lang="en-US" dirty="0">
                <a:solidFill>
                  <a:srgbClr val="C00000"/>
                </a:solidFill>
              </a:rPr>
              <a:t>Jn 17:3</a:t>
            </a:r>
          </a:p>
          <a:p>
            <a:r>
              <a:rPr lang="en-US" dirty="0"/>
              <a:t>“Now by this know </a:t>
            </a:r>
            <a:r>
              <a:rPr lang="en-US" dirty="0">
                <a:solidFill>
                  <a:srgbClr val="C00000"/>
                </a:solidFill>
              </a:rPr>
              <a:t>that we know Him</a:t>
            </a:r>
            <a:r>
              <a:rPr lang="en-US" dirty="0"/>
              <a:t>, </a:t>
            </a:r>
            <a:r>
              <a:rPr lang="en-US" b="1" dirty="0"/>
              <a:t>if we keep His commandments</a:t>
            </a:r>
            <a:r>
              <a:rPr lang="en-US" dirty="0"/>
              <a:t>.” 1 Jn 2:3</a:t>
            </a:r>
          </a:p>
          <a:p>
            <a:pPr lvl="1"/>
            <a:r>
              <a:rPr lang="en-US" dirty="0"/>
              <a:t>Those who know God “</a:t>
            </a:r>
            <a:r>
              <a:rPr lang="en-US" b="1" dirty="0"/>
              <a:t>walk just as He walked</a:t>
            </a:r>
            <a:r>
              <a:rPr lang="en-US" dirty="0"/>
              <a:t>”. </a:t>
            </a:r>
            <a:r>
              <a:rPr lang="en-US" dirty="0">
                <a:solidFill>
                  <a:srgbClr val="C00000"/>
                </a:solidFill>
              </a:rPr>
              <a:t>V. 4-6</a:t>
            </a:r>
          </a:p>
          <a:p>
            <a:pPr lvl="1"/>
            <a:r>
              <a:rPr lang="en-US" dirty="0"/>
              <a:t>Those who keep His commandments </a:t>
            </a:r>
            <a:r>
              <a:rPr lang="en-US" b="1" dirty="0"/>
              <a:t>believe in Jesus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1 Jn 3:23</a:t>
            </a:r>
          </a:p>
          <a:p>
            <a:pPr lvl="1"/>
            <a:r>
              <a:rPr lang="en-US" b="1" dirty="0"/>
              <a:t>Those who believe in Jesus have eternal life!</a:t>
            </a:r>
          </a:p>
        </p:txBody>
      </p:sp>
    </p:spTree>
    <p:extLst>
      <p:ext uri="{BB962C8B-B14F-4D97-AF65-F5344CB8AC3E}">
        <p14:creationId xmlns:p14="http://schemas.microsoft.com/office/powerpoint/2010/main" val="272760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350D-BFDD-EE4C-190D-ED8A4465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504"/>
          </a:xfrm>
        </p:spPr>
        <p:txBody>
          <a:bodyPr/>
          <a:lstStyle/>
          <a:p>
            <a:r>
              <a:rPr lang="en-US" dirty="0"/>
              <a:t>Practically, what does this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A18A-9F53-C002-3629-F36BF8DBB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5" y="1480457"/>
            <a:ext cx="11440886" cy="4931229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500" b="1" dirty="0"/>
              <a:t>Believing in Jesus </a:t>
            </a:r>
            <a:r>
              <a:rPr lang="en-US" sz="3500" dirty="0"/>
              <a:t>you’ve been transitioned from this “</a:t>
            </a:r>
            <a:r>
              <a:rPr lang="en-US" sz="3500" i="1" dirty="0"/>
              <a:t>present evil age</a:t>
            </a:r>
            <a:r>
              <a:rPr lang="en-US" sz="3500" dirty="0"/>
              <a:t>” to one of “eternal life”. </a:t>
            </a:r>
            <a:r>
              <a:rPr lang="en-US" sz="3500" dirty="0">
                <a:solidFill>
                  <a:srgbClr val="C00000"/>
                </a:solidFill>
              </a:rPr>
              <a:t>Jn 17:3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500" b="1" dirty="0"/>
              <a:t>God’s spirit is given as a pledge: </a:t>
            </a:r>
            <a:r>
              <a:rPr lang="en-US" sz="3500" dirty="0"/>
              <a:t>He leads you into a lifestyle of “eternal life” living. </a:t>
            </a:r>
            <a:r>
              <a:rPr lang="en-US" sz="3500" dirty="0">
                <a:solidFill>
                  <a:srgbClr val="C00000"/>
                </a:solidFill>
              </a:rPr>
              <a:t>Rom 8:1-3; 9-15; 2 Co 5:1-5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500" b="1" dirty="0"/>
              <a:t>While in this mortal body:</a:t>
            </a:r>
            <a:r>
              <a:rPr lang="en-US" sz="3500" dirty="0">
                <a:solidFill>
                  <a:srgbClr val="C00000"/>
                </a:solidFill>
              </a:rPr>
              <a:t> Eph 1:13-21</a:t>
            </a:r>
          </a:p>
          <a:p>
            <a:pPr marL="1485900" lvl="2" indent="-571500">
              <a:buFont typeface="+mj-lt"/>
              <a:buAutoNum type="alphaUcPeriod"/>
            </a:pPr>
            <a:r>
              <a:rPr lang="en-US" sz="3000" dirty="0"/>
              <a:t>This mortal body will succumb to the consequence of sin. </a:t>
            </a:r>
            <a:br>
              <a:rPr lang="en-US" sz="3000" dirty="0"/>
            </a:br>
            <a:r>
              <a:rPr lang="en-US" sz="3000" dirty="0">
                <a:solidFill>
                  <a:srgbClr val="C00000"/>
                </a:solidFill>
              </a:rPr>
              <a:t>1 Co 15:22-23</a:t>
            </a:r>
          </a:p>
          <a:p>
            <a:pPr marL="1485900" lvl="2" indent="-571500">
              <a:buFont typeface="+mj-lt"/>
              <a:buAutoNum type="alphaUcPeriod"/>
            </a:pPr>
            <a:r>
              <a:rPr lang="en-US" sz="3000" dirty="0"/>
              <a:t>Meantime: our spirit longs for our future immortal body. </a:t>
            </a:r>
            <a:r>
              <a:rPr lang="en-US" sz="3000" dirty="0">
                <a:solidFill>
                  <a:srgbClr val="C00000"/>
                </a:solidFill>
              </a:rPr>
              <a:t>Rom 8:23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500" b="1" dirty="0"/>
              <a:t>Therefore, live your lives as those whose sins have been taken away in order that you can live “eternal life” now.</a:t>
            </a:r>
          </a:p>
        </p:txBody>
      </p:sp>
    </p:spTree>
    <p:extLst>
      <p:ext uri="{BB962C8B-B14F-4D97-AF65-F5344CB8AC3E}">
        <p14:creationId xmlns:p14="http://schemas.microsoft.com/office/powerpoint/2010/main" val="161278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468</Words>
  <Application>Microsoft Macintosh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Traditional view of “eternal life”</vt:lpstr>
      <vt:lpstr>We HAVE “Eternal Life”</vt:lpstr>
      <vt:lpstr>If we have “everlasting life” now,  what does it mean, biblically?</vt:lpstr>
      <vt:lpstr>Eternal Life = Knowing God =  Walking with God/Keeping His commandments</vt:lpstr>
      <vt:lpstr>Practically, what does this mean?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Having Eternal Life…Now</dc:title>
  <dc:creator>Mitch Davis</dc:creator>
  <cp:lastModifiedBy>Mitch Davis</cp:lastModifiedBy>
  <cp:revision>1</cp:revision>
  <dcterms:created xsi:type="dcterms:W3CDTF">2022-04-21T14:04:29Z</dcterms:created>
  <dcterms:modified xsi:type="dcterms:W3CDTF">2022-04-24T12:41:42Z</dcterms:modified>
</cp:coreProperties>
</file>