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3" r:id="rId4"/>
    <p:sldId id="268" r:id="rId5"/>
    <p:sldId id="264" r:id="rId6"/>
    <p:sldId id="266" r:id="rId7"/>
    <p:sldId id="257" r:id="rId8"/>
    <p:sldId id="261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02BC6-4EA4-8D4C-A2D8-BB821E13630B}" v="257" dt="2021-10-31T11:55:5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/>
    <p:restoredTop sz="83946"/>
  </p:normalViewPr>
  <p:slideViewPr>
    <p:cSldViewPr snapToGrid="0" snapToObjects="1">
      <p:cViewPr varScale="1">
        <p:scale>
          <a:sx n="102" d="100"/>
          <a:sy n="102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34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E0002BC6-4EA4-8D4C-A2D8-BB821E13630B}"/>
    <pc:docChg chg="undo custSel modSld">
      <pc:chgData name="Mitch Davis" userId="388b89a0e6bb1f2e" providerId="LiveId" clId="{E0002BC6-4EA4-8D4C-A2D8-BB821E13630B}" dt="2021-10-31T12:53:49.974" v="76" actId="115"/>
      <pc:docMkLst>
        <pc:docMk/>
      </pc:docMkLst>
      <pc:sldChg chg="modSp mod">
        <pc:chgData name="Mitch Davis" userId="388b89a0e6bb1f2e" providerId="LiveId" clId="{E0002BC6-4EA4-8D4C-A2D8-BB821E13630B}" dt="2021-10-31T12:53:49.974" v="76" actId="115"/>
        <pc:sldMkLst>
          <pc:docMk/>
          <pc:sldMk cId="3105702855" sldId="270"/>
        </pc:sldMkLst>
        <pc:spChg chg="mod">
          <ac:chgData name="Mitch Davis" userId="388b89a0e6bb1f2e" providerId="LiveId" clId="{E0002BC6-4EA4-8D4C-A2D8-BB821E13630B}" dt="2021-10-31T12:53:49.974" v="76" actId="115"/>
          <ac:spMkLst>
            <pc:docMk/>
            <pc:sldMk cId="3105702855" sldId="270"/>
            <ac:spMk id="5" creationId="{D8FF8E72-0248-2D46-BC19-FCB3F9B1F3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3B273-26BA-194D-94F8-BEFA0FB60E19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F8829-BDD7-DA4C-8B01-DDDE2F39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ehub.com/commentaries/ellicott/genesis/2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biblehub.com/genesis/7-13.htm" TargetMode="External"/><Relationship Id="rId5" Type="http://schemas.openxmlformats.org/officeDocument/2006/relationships/hyperlink" Target="https://biblehub.com/john/10-18.htm" TargetMode="External"/><Relationship Id="rId4" Type="http://schemas.openxmlformats.org/officeDocument/2006/relationships/hyperlink" Target="https://biblehub.com/john/14-21.htm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Genesis 2:23 -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Ellicott's Commentary for English Readers</a:t>
            </a:r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several of the Semitic dialects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used for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self.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Thus, in the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Jerusalem Lectionary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(ed.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Miniscalchi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Verona, 1861) we read: “I will manifest my bone unto him”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He that has my commandments, and keeps them, he it is that loves me: and he that loves me shall be loved of my Father, and I will love him, and will manifest myself to him."/>
              </a:rPr>
              <a:t>John 14:21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that is, myself; and again, “I have power to lay it down of my bone”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No man takes it from me, but I lay it down of myself. I have power to lay it down, and I have power to take it again. This commandment have I received of my Father."/>
              </a:rPr>
              <a:t>John 10:18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that is, of myself. So, too, in Hebrew, “In the selfsame day” is “in the bone of this day”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n the selfsame day entered Noah, and Shem, and Ham, and Japheth, the sons of Noah, and Noah's wife, and the three wives of his sons with them, into the ark;"/>
              </a:rPr>
              <a:t>Genesis 7:13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Thus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 of my bones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 “my very own self,” while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flesh of my flesh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adds the more tender and gentle qualities.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8829-BDD7-DA4C-8B01-DDDE2F395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F8829-BDD7-DA4C-8B01-DDDE2F395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E608-8D24-3F47-B56C-4768F6919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8EC90-E0E4-764A-A69D-64D0A75A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2674-03C8-1541-8623-ED32649D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A7634-981B-5B4B-BC62-D7E69E41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2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3461-A5DC-934D-97A8-7AF162DA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A3696-A036-6A43-8B08-AB06B2E5A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9A6B-B903-1942-8002-3E3820DB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988E8-A1B1-B540-9D0C-752E6872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A99D3-4782-DA4B-AE85-EA88B16E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8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977A5F-BE57-1744-A064-5D40374F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B369-7FD7-7941-9072-A344AF06E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3BD98-C495-E54D-B5E3-F190A010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0BB21-23A8-B74C-B283-77D60AB93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9DFD-6BD9-3144-915F-F25E042A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035C-D7C6-E24A-8BBE-59246864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27BCE-495C-C445-80EA-9A55BF9F4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D7772-943F-7149-BA89-8C15452F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2024A-100C-4B48-BBDC-925B0EC1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6F12-5632-BC47-AED2-A374A663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4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FD70F-D127-8E4F-804C-86E475B2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1A90F-9F7D-1245-8B12-6D973727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D120-1BFA-394A-8AF1-51B74989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DCD51-08D4-8F46-A384-49D3F878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BA1FC-CBC6-0044-92B7-3A66A2C42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F805-B293-6D45-BFFB-432A3FF6E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5502D-56DF-DB47-BBAE-78145F681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D255C-AA26-6B46-BE80-DDFB7D8A3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F800F-64EC-AE4B-A30D-8C1DEBF4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30F2D-6FCA-0D42-8085-475DABFD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CA2F9-9209-8A4C-A839-BA560BA5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63F4D-C3BB-A242-B6D8-A67C5385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736DB-ACF4-034C-AF46-277246EB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3E697-ADE4-794A-8D7F-3571C865F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EC6EE-6431-4843-A085-267C5FD90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C692C-FB6F-784D-BEA0-C5B1FE9DA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CDC90F-B100-0B4D-B253-31AF6A42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F2BA64-F658-2F4A-9A47-09D0A5C0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84A2E-9E82-9A41-B49E-72D40D19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E7745-6635-9B41-BA63-10423A577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73A6-7276-3247-9110-D50AA255F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E35DF-315F-C944-B370-4D7A3269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6757BB-F732-A347-A213-A0185F1F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35577-9C71-E240-AF28-021949A3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BCBA4E-5CB8-3546-9535-6D2BE5DD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A566D-95E6-DA41-8729-0DEFE262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C5C51-8A4E-F84A-A2DF-2BDAC13A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B7DE-F8BF-F443-B200-B1C95EF79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F7ABB-81FA-BC46-ACC8-5E2B00047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775C3-77F0-5B4A-8E58-BD758DD6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52D29-55DA-1D4E-BF98-B4C43483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85BC2-C3FE-7745-BCAA-294E1DA9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770E-C5B9-E742-93CB-62880CD6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A54D1-6B9A-A444-B918-51885B086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C9D57-44D1-7941-B8C5-AC48AF8DB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ACB63-3AE9-1242-9735-5C5C86DB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AC7E9-6498-CD40-92B7-A6B676BF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2BE0A-993E-DC45-965E-34DE7AF2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pared wedding reception table">
            <a:extLst>
              <a:ext uri="{FF2B5EF4-FFF2-40B4-BE49-F238E27FC236}">
                <a16:creationId xmlns:a16="http://schemas.microsoft.com/office/drawing/2014/main" id="{621317DB-E7F4-E043-8AEC-15AE7C9C9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5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1000"/>
                    </a14:imgEffect>
                    <a14:imgEffect>
                      <a14:brightnessContrast bright="17000" contrast="-34000"/>
                    </a14:imgEffect>
                  </a14:imgLayer>
                </a14:imgProps>
              </a:ext>
            </a:extLst>
          </a:blip>
          <a:srcRect t="12907" b="2824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481C2-F386-BD4F-9C24-59443922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8E2CF-E80E-1144-BDE0-29646ADC3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065E-E68B-D04A-BAFF-F693F49D5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9CCA-257F-DA4D-84B7-BABAE69A4C25}" type="datetimeFigureOut">
              <a:rPr lang="en-US" smtClean="0"/>
              <a:t>10/31/21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9F8F9-7646-7440-B62E-7DE27A3BC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6C188-EC9D-C444-8436-4A1B1AD2E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7B77-7434-D049-85EF-F5C614EF9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788" indent="-4587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4619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epared wedding reception table">
            <a:extLst>
              <a:ext uri="{FF2B5EF4-FFF2-40B4-BE49-F238E27FC236}">
                <a16:creationId xmlns:a16="http://schemas.microsoft.com/office/drawing/2014/main" id="{7A2AA784-5C8D-4424-8F2C-4409F86EF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907" b="28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1064B1-AC76-EB4D-8A4D-11240F497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Roles in Marriage</a:t>
            </a:r>
          </a:p>
        </p:txBody>
      </p:sp>
    </p:spTree>
    <p:extLst>
      <p:ext uri="{BB962C8B-B14F-4D97-AF65-F5344CB8AC3E}">
        <p14:creationId xmlns:p14="http://schemas.microsoft.com/office/powerpoint/2010/main" val="39560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D0AA-C60E-BF43-9624-FA0BD039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Christ the marriage aims to restore and manifest the “in the beginning” relationship of husband and wife</a:t>
            </a:r>
          </a:p>
        </p:txBody>
      </p:sp>
    </p:spTree>
    <p:extLst>
      <p:ext uri="{BB962C8B-B14F-4D97-AF65-F5344CB8AC3E}">
        <p14:creationId xmlns:p14="http://schemas.microsoft.com/office/powerpoint/2010/main" val="353897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3A95BF-FA64-694A-BA18-4BE09F71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Christ: What the world gets to see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FF8E72-0248-2D46-BC19-FCB3F9B1F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man who elevates his wife to the oneness/equality that Adam exclaimed. </a:t>
            </a:r>
            <a:r>
              <a:rPr lang="en-US" dirty="0">
                <a:solidFill>
                  <a:srgbClr val="C00000"/>
                </a:solidFill>
              </a:rPr>
              <a:t>Gen 2:23</a:t>
            </a:r>
          </a:p>
          <a:p>
            <a:r>
              <a:rPr lang="en-US" dirty="0"/>
              <a:t>A woman who supports, and is “one” with her husband – as both aim to rule as “co heirs”.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Gen 1:26ff</a:t>
            </a:r>
          </a:p>
          <a:p>
            <a:r>
              <a:rPr lang="en-US" dirty="0"/>
              <a:t>The world sees the gospel in this “one flesh” (man/woman) relationship.</a:t>
            </a:r>
          </a:p>
          <a:p>
            <a:r>
              <a:rPr lang="en-US" dirty="0"/>
              <a:t>And the purpose of a marriage’s “one flesh”? </a:t>
            </a:r>
            <a:r>
              <a:rPr lang="en-US" u="sng" dirty="0"/>
              <a:t>To glorify God!</a:t>
            </a:r>
          </a:p>
        </p:txBody>
      </p:sp>
    </p:spTree>
    <p:extLst>
      <p:ext uri="{BB962C8B-B14F-4D97-AF65-F5344CB8AC3E}">
        <p14:creationId xmlns:p14="http://schemas.microsoft.com/office/powerpoint/2010/main" val="310570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BD8D-5C15-6F49-9DC9-72A61F7E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0263"/>
          </a:xfrm>
        </p:spPr>
        <p:txBody>
          <a:bodyPr/>
          <a:lstStyle/>
          <a:p>
            <a:r>
              <a:rPr lang="en-US" dirty="0"/>
              <a:t>“I do”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549EF-38F7-0E4E-8C6E-6B5DA9B74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Wedding days are so amazing! </a:t>
            </a:r>
            <a:r>
              <a:rPr lang="en-US" dirty="0">
                <a:solidFill>
                  <a:srgbClr val="C00000"/>
                </a:solidFill>
              </a:rPr>
              <a:t>Cp. Rev 19:7-8</a:t>
            </a:r>
          </a:p>
          <a:p>
            <a:pPr lvl="1"/>
            <a:r>
              <a:rPr lang="en-US" dirty="0"/>
              <a:t>Months of planning and preparation.</a:t>
            </a:r>
          </a:p>
          <a:p>
            <a:pPr lvl="1"/>
            <a:r>
              <a:rPr lang="en-US" dirty="0"/>
              <a:t>Excitement and anticipation for “the day”.</a:t>
            </a:r>
          </a:p>
          <a:p>
            <a:pPr lvl="1"/>
            <a:r>
              <a:rPr lang="en-US" dirty="0"/>
              <a:t>The ceremony and vows of commitment to one another.</a:t>
            </a:r>
          </a:p>
          <a:p>
            <a:pPr lvl="1"/>
            <a:r>
              <a:rPr lang="en-US" dirty="0"/>
              <a:t>The celebration with loved ones.</a:t>
            </a:r>
          </a:p>
        </p:txBody>
      </p:sp>
    </p:spTree>
    <p:extLst>
      <p:ext uri="{BB962C8B-B14F-4D97-AF65-F5344CB8AC3E}">
        <p14:creationId xmlns:p14="http://schemas.microsoft.com/office/powerpoint/2010/main" val="313098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615A5-7606-114F-9FBC-FE38EFFC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Marriage…</a:t>
            </a:r>
            <a:br>
              <a:rPr lang="en-US" dirty="0"/>
            </a:br>
            <a:r>
              <a:rPr lang="en-US" dirty="0"/>
              <a:t>“in the beginning”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1D924-1A1C-0C45-8BB5-66F7EDFFD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659"/>
            <a:ext cx="10515600" cy="3931303"/>
          </a:xfrm>
        </p:spPr>
        <p:txBody>
          <a:bodyPr/>
          <a:lstStyle/>
          <a:p>
            <a:pPr marL="400050" indent="0">
              <a:buNone/>
            </a:pPr>
            <a:r>
              <a:rPr lang="en-US" dirty="0"/>
              <a:t>When marriage is viewed the way God intended for mankind (male and female):</a:t>
            </a:r>
          </a:p>
          <a:p>
            <a:pPr marL="1377950" indent="0">
              <a:buNone/>
            </a:pPr>
            <a:r>
              <a:rPr lang="en-US" dirty="0"/>
              <a:t>“This is now bone of my bones </a:t>
            </a:r>
          </a:p>
          <a:p>
            <a:pPr marL="1377950" indent="0">
              <a:buNone/>
            </a:pPr>
            <a:r>
              <a:rPr lang="en-US" dirty="0"/>
              <a:t>And flesh of my flesh; </a:t>
            </a:r>
          </a:p>
          <a:p>
            <a:pPr marL="1377950" indent="0">
              <a:buNone/>
            </a:pPr>
            <a:r>
              <a:rPr lang="en-US" dirty="0"/>
              <a:t>She shall be called Woman, </a:t>
            </a:r>
          </a:p>
          <a:p>
            <a:pPr marL="1377950" indent="0">
              <a:buNone/>
            </a:pPr>
            <a:r>
              <a:rPr lang="en-US" dirty="0"/>
              <a:t>Because she was taken out of Man.”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47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536702-6C86-D64F-BD0A-1E0290424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/>
          <a:lstStyle/>
          <a:p>
            <a:r>
              <a:rPr lang="en-US" dirty="0"/>
              <a:t>And then? Life happens.</a:t>
            </a:r>
          </a:p>
        </p:txBody>
      </p:sp>
    </p:spTree>
    <p:extLst>
      <p:ext uri="{BB962C8B-B14F-4D97-AF65-F5344CB8AC3E}">
        <p14:creationId xmlns:p14="http://schemas.microsoft.com/office/powerpoint/2010/main" val="31047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F2C8-8640-244A-9E35-67CCD9CC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married life look like after the wedding day and “life” happens?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ED89-51C1-7B47-B6EF-905B1ED7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When the two agreed to be one, but…</a:t>
            </a:r>
          </a:p>
          <a:p>
            <a:pPr lvl="1"/>
            <a:r>
              <a:rPr lang="en-US" dirty="0"/>
              <a:t>They have differing views on how to get things done?</a:t>
            </a:r>
          </a:p>
          <a:p>
            <a:pPr lvl="1"/>
            <a:r>
              <a:rPr lang="en-US" dirty="0"/>
              <a:t>They lack communicating effectively?</a:t>
            </a:r>
          </a:p>
          <a:p>
            <a:pPr lvl="1"/>
            <a:r>
              <a:rPr lang="en-US" dirty="0"/>
              <a:t>They have differing, hard fast convictions?</a:t>
            </a:r>
          </a:p>
          <a:p>
            <a:r>
              <a:rPr lang="en-US" dirty="0"/>
              <a:t>When these difference extend to having children?</a:t>
            </a:r>
          </a:p>
          <a:p>
            <a:pPr lvl="1"/>
            <a:r>
              <a:rPr lang="en-US" dirty="0"/>
              <a:t>How will they be raised?</a:t>
            </a:r>
          </a:p>
          <a:p>
            <a:pPr lvl="1"/>
            <a:r>
              <a:rPr lang="en-US" dirty="0"/>
              <a:t>How will they be disciplined?</a:t>
            </a:r>
          </a:p>
          <a:p>
            <a:pPr lvl="1"/>
            <a:r>
              <a:rPr lang="en-US" dirty="0"/>
              <a:t>How will they work through their differences before their children?</a:t>
            </a:r>
          </a:p>
        </p:txBody>
      </p:sp>
    </p:spTree>
    <p:extLst>
      <p:ext uri="{BB962C8B-B14F-4D97-AF65-F5344CB8AC3E}">
        <p14:creationId xmlns:p14="http://schemas.microsoft.com/office/powerpoint/2010/main" val="425016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3AB0-0FA1-2D4F-B41D-61EC0A08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designation of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1204-25C3-2347-843F-55406CE81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see roles within the Godhead. (passage that upholds this). </a:t>
            </a:r>
            <a:r>
              <a:rPr lang="en-US" dirty="0">
                <a:solidFill>
                  <a:srgbClr val="C00000"/>
                </a:solidFill>
              </a:rPr>
              <a:t>Cp. Phil 2:5-8</a:t>
            </a:r>
          </a:p>
          <a:p>
            <a:pPr lvl="1"/>
            <a:r>
              <a:rPr lang="en-US" dirty="0"/>
              <a:t>The Father leads. </a:t>
            </a:r>
          </a:p>
          <a:p>
            <a:pPr lvl="1"/>
            <a:r>
              <a:rPr lang="en-US" dirty="0"/>
              <a:t>The Son submits to the Father’s leadership. </a:t>
            </a:r>
            <a:r>
              <a:rPr lang="en-US" dirty="0">
                <a:solidFill>
                  <a:srgbClr val="C00000"/>
                </a:solidFill>
              </a:rPr>
              <a:t>Jn 6:38</a:t>
            </a:r>
          </a:p>
          <a:p>
            <a:pPr lvl="1"/>
            <a:r>
              <a:rPr lang="en-US" dirty="0"/>
              <a:t>The Spirit reveals, convicts, and guides. </a:t>
            </a:r>
            <a:r>
              <a:rPr lang="en-US" dirty="0">
                <a:solidFill>
                  <a:srgbClr val="C00000"/>
                </a:solidFill>
              </a:rPr>
              <a:t>Gal 5:25; Jn 16:8</a:t>
            </a:r>
          </a:p>
          <a:p>
            <a:r>
              <a:rPr lang="en-US" dirty="0"/>
              <a:t>We see roles within the Lord’s church. </a:t>
            </a:r>
            <a:r>
              <a:rPr lang="en-US" dirty="0">
                <a:solidFill>
                  <a:srgbClr val="C00000"/>
                </a:solidFill>
              </a:rPr>
              <a:t>1 Tim 3:1-13</a:t>
            </a:r>
          </a:p>
          <a:p>
            <a:r>
              <a:rPr lang="en-US" dirty="0"/>
              <a:t>Even within a fallen society. </a:t>
            </a:r>
            <a:r>
              <a:rPr lang="en-US" dirty="0">
                <a:solidFill>
                  <a:srgbClr val="C00000"/>
                </a:solidFill>
              </a:rPr>
              <a:t>Eph 6:5-9</a:t>
            </a:r>
          </a:p>
          <a:p>
            <a:r>
              <a:rPr lang="en-US" dirty="0"/>
              <a:t>We see roles within a God revealed marriage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27391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9C96-9855-6C44-BAF4-A6DE0CD01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>
            <a:normAutofit/>
          </a:bodyPr>
          <a:lstStyle/>
          <a:p>
            <a:r>
              <a:rPr lang="en-US" dirty="0"/>
              <a:t>Husbands, lead and love your wives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58233-140C-F441-B5D9-1929A430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NOTE: Not all men are inherent leaders. But this is your God-ordained responsibility. </a:t>
            </a:r>
          </a:p>
          <a:p>
            <a:r>
              <a:rPr lang="en-US" dirty="0"/>
              <a:t>Lead your wife (</a:t>
            </a:r>
            <a:r>
              <a:rPr lang="en-US" dirty="0">
                <a:solidFill>
                  <a:srgbClr val="C00000"/>
                </a:solidFill>
              </a:rPr>
              <a:t>1 Cor 11:2</a:t>
            </a:r>
            <a:r>
              <a:rPr lang="en-US" dirty="0"/>
              <a:t>) knowing you both are “co-heirs”. </a:t>
            </a:r>
            <a:r>
              <a:rPr lang="en-US" dirty="0">
                <a:solidFill>
                  <a:srgbClr val="C00000"/>
                </a:solidFill>
              </a:rPr>
              <a:t>1 Pet 3:7</a:t>
            </a:r>
          </a:p>
          <a:p>
            <a:r>
              <a:rPr lang="en-US" dirty="0"/>
              <a:t>Love your wife:</a:t>
            </a:r>
          </a:p>
          <a:p>
            <a:pPr lvl="1"/>
            <a:r>
              <a:rPr lang="en-US" dirty="0"/>
              <a:t>Dwelling with her with understanding: </a:t>
            </a:r>
          </a:p>
          <a:p>
            <a:pPr lvl="1"/>
            <a:r>
              <a:rPr lang="en-US" dirty="0"/>
              <a:t>Sacrificing for her well-being.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You might even sacrificially love and lead a “wandering wife” the way God did Israel. </a:t>
            </a:r>
          </a:p>
        </p:txBody>
      </p:sp>
    </p:spTree>
    <p:extLst>
      <p:ext uri="{BB962C8B-B14F-4D97-AF65-F5344CB8AC3E}">
        <p14:creationId xmlns:p14="http://schemas.microsoft.com/office/powerpoint/2010/main" val="231826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epared wedding reception table">
            <a:extLst>
              <a:ext uri="{FF2B5EF4-FFF2-40B4-BE49-F238E27FC236}">
                <a16:creationId xmlns:a16="http://schemas.microsoft.com/office/drawing/2014/main" id="{8FC7F3CE-8202-EB49-B6B9-3FFA1E572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629" b="310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9101A9-86E6-B246-B058-50FFB42E8732}"/>
              </a:ext>
            </a:extLst>
          </p:cNvPr>
          <p:cNvSpPr/>
          <p:nvPr/>
        </p:nvSpPr>
        <p:spPr>
          <a:xfrm>
            <a:off x="1002081" y="964503"/>
            <a:ext cx="103339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“When husbands, particularly Christian husbands, </a:t>
            </a:r>
            <a:r>
              <a:rPr lang="en-US" sz="4000" b="1" u="sng" dirty="0">
                <a:solidFill>
                  <a:schemeClr val="bg1"/>
                </a:solidFill>
              </a:rPr>
              <a:t>do not</a:t>
            </a:r>
            <a:r>
              <a:rPr lang="en-US" sz="4000" b="1" dirty="0">
                <a:solidFill>
                  <a:schemeClr val="bg1"/>
                </a:solidFill>
              </a:rPr>
              <a:t> treat their wives as a precious gift from God and helpmate, they can cause those wives to search for ways to find significance and value as persons, often outside God’s will.”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Dennis Rainey,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What Should Be the Husband’s ‘Role’ in Marriage?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8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E12A-9FBD-2A40-A470-FC11C554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Wives, submit to </a:t>
            </a:r>
            <a:br>
              <a:rPr lang="en-US" dirty="0"/>
            </a:br>
            <a:r>
              <a:rPr lang="en-US" dirty="0"/>
              <a:t>and respect your husbands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44612-FDB9-1344-A75E-21C4048E8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humility needed to submit to another is nothing short of being Christlike… “nevertheless, not my will…” </a:t>
            </a:r>
            <a:r>
              <a:rPr lang="en-US" dirty="0">
                <a:solidFill>
                  <a:srgbClr val="C00000"/>
                </a:solidFill>
              </a:rPr>
              <a:t>Eph 5:22-24</a:t>
            </a:r>
          </a:p>
          <a:p>
            <a:pPr lvl="1"/>
            <a:r>
              <a:rPr lang="en-US" dirty="0"/>
              <a:t>You reflect the essence of the Lord’s church.</a:t>
            </a:r>
          </a:p>
          <a:p>
            <a:pPr lvl="1"/>
            <a:r>
              <a:rPr lang="en-US" dirty="0"/>
              <a:t>You bring honor to your husband.</a:t>
            </a:r>
          </a:p>
          <a:p>
            <a:r>
              <a:rPr lang="en-US" dirty="0"/>
              <a:t>Respect him knowing God has ordained him as having a headship role in your marriage… even if/when he is not obedient to the word. </a:t>
            </a:r>
            <a:r>
              <a:rPr lang="en-US" dirty="0">
                <a:solidFill>
                  <a:srgbClr val="C00000"/>
                </a:solidFill>
              </a:rPr>
              <a:t>1 Pet 3:1-6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0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715</Words>
  <Application>Microsoft Macintosh PowerPoint</Application>
  <PresentationFormat>Widescreen</PresentationFormat>
  <Paragraphs>56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Roles in Marriage</vt:lpstr>
      <vt:lpstr>“I do”</vt:lpstr>
      <vt:lpstr>Marriage… “in the beginning”</vt:lpstr>
      <vt:lpstr>And then? Life happens.</vt:lpstr>
      <vt:lpstr>What does married life look like after the wedding day and “life” happens?</vt:lpstr>
      <vt:lpstr>The designation of roles</vt:lpstr>
      <vt:lpstr>Husbands, lead and love your wives</vt:lpstr>
      <vt:lpstr>PowerPoint Presentation</vt:lpstr>
      <vt:lpstr>Wives, submit to  and respect your husbands</vt:lpstr>
      <vt:lpstr>In Christ the marriage aims to restore and manifest the “in the beginning” relationship of husband and wife</vt:lpstr>
      <vt:lpstr>In Christ: What the world gets to see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Marriage and Family</dc:title>
  <dc:creator>Mitch Davis</dc:creator>
  <cp:lastModifiedBy>Mitch Davis</cp:lastModifiedBy>
  <cp:revision>2</cp:revision>
  <dcterms:created xsi:type="dcterms:W3CDTF">2021-10-26T00:47:08Z</dcterms:created>
  <dcterms:modified xsi:type="dcterms:W3CDTF">2021-10-31T12:54:13Z</dcterms:modified>
</cp:coreProperties>
</file>