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67" r:id="rId4"/>
    <p:sldId id="270" r:id="rId5"/>
    <p:sldId id="271" r:id="rId6"/>
    <p:sldId id="272" r:id="rId7"/>
    <p:sldId id="273" r:id="rId8"/>
    <p:sldId id="274" r:id="rId9"/>
    <p:sldId id="275"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D67447-0D84-8A48-8F91-C64FCCFAC818}" v="1870" dt="2021-10-17T04:18:38.6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snapToObjects="1">
      <p:cViewPr>
        <p:scale>
          <a:sx n="120" d="100"/>
          <a:sy n="120" d="100"/>
        </p:scale>
        <p:origin x="16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 Davis" userId="388b89a0e6bb1f2e" providerId="LiveId" clId="{5ED67447-0D84-8A48-8F91-C64FCCFAC818}"/>
    <pc:docChg chg="undo custSel addSld delSld modSld sldOrd">
      <pc:chgData name="Mitch Davis" userId="388b89a0e6bb1f2e" providerId="LiveId" clId="{5ED67447-0D84-8A48-8F91-C64FCCFAC818}" dt="2021-10-17T04:25:22.177" v="4982" actId="2696"/>
      <pc:docMkLst>
        <pc:docMk/>
      </pc:docMkLst>
      <pc:sldChg chg="addSp delSp modSp mod modMedia setBg addAnim delAnim setClrOvrMap">
        <pc:chgData name="Mitch Davis" userId="388b89a0e6bb1f2e" providerId="LiveId" clId="{5ED67447-0D84-8A48-8F91-C64FCCFAC818}" dt="2021-10-17T02:16:53.367" v="4257" actId="1076"/>
        <pc:sldMkLst>
          <pc:docMk/>
          <pc:sldMk cId="4272386139" sldId="256"/>
        </pc:sldMkLst>
        <pc:spChg chg="mod">
          <ac:chgData name="Mitch Davis" userId="388b89a0e6bb1f2e" providerId="LiveId" clId="{5ED67447-0D84-8A48-8F91-C64FCCFAC818}" dt="2021-10-16T14:39:47.011" v="2530" actId="207"/>
          <ac:spMkLst>
            <pc:docMk/>
            <pc:sldMk cId="4272386139" sldId="256"/>
            <ac:spMk id="2" creationId="{99813A75-9ABA-1C42-87C6-9C53D8D1366F}"/>
          </ac:spMkLst>
        </pc:spChg>
        <pc:spChg chg="mod">
          <ac:chgData name="Mitch Davis" userId="388b89a0e6bb1f2e" providerId="LiveId" clId="{5ED67447-0D84-8A48-8F91-C64FCCFAC818}" dt="2021-10-17T02:16:48.295" v="4255" actId="207"/>
          <ac:spMkLst>
            <pc:docMk/>
            <pc:sldMk cId="4272386139" sldId="256"/>
            <ac:spMk id="3" creationId="{25C138F3-4638-F148-8FAC-5A2DF7C1B2C1}"/>
          </ac:spMkLst>
        </pc:spChg>
        <pc:spChg chg="add del">
          <ac:chgData name="Mitch Davis" userId="388b89a0e6bb1f2e" providerId="LiveId" clId="{5ED67447-0D84-8A48-8F91-C64FCCFAC818}" dt="2021-10-16T14:36:03.882" v="2491" actId="26606"/>
          <ac:spMkLst>
            <pc:docMk/>
            <pc:sldMk cId="4272386139" sldId="256"/>
            <ac:spMk id="6" creationId="{C1DD1A8A-57D5-4A81-AD04-532B043C5611}"/>
          </ac:spMkLst>
        </pc:spChg>
        <pc:spChg chg="add del">
          <ac:chgData name="Mitch Davis" userId="388b89a0e6bb1f2e" providerId="LiveId" clId="{5ED67447-0D84-8A48-8F91-C64FCCFAC818}" dt="2021-10-16T14:36:03.882" v="2491" actId="26606"/>
          <ac:spMkLst>
            <pc:docMk/>
            <pc:sldMk cId="4272386139" sldId="256"/>
            <ac:spMk id="8" creationId="{007891EC-4501-44ED-A8C8-B11B6DB767AB}"/>
          </ac:spMkLst>
        </pc:spChg>
        <pc:spChg chg="add del">
          <ac:chgData name="Mitch Davis" userId="388b89a0e6bb1f2e" providerId="LiveId" clId="{5ED67447-0D84-8A48-8F91-C64FCCFAC818}" dt="2021-10-16T14:31:02.403" v="2449" actId="26606"/>
          <ac:spMkLst>
            <pc:docMk/>
            <pc:sldMk cId="4272386139" sldId="256"/>
            <ac:spMk id="9" creationId="{C1DD1A8A-57D5-4A81-AD04-532B043C5611}"/>
          </ac:spMkLst>
        </pc:spChg>
        <pc:spChg chg="add del">
          <ac:chgData name="Mitch Davis" userId="388b89a0e6bb1f2e" providerId="LiveId" clId="{5ED67447-0D84-8A48-8F91-C64FCCFAC818}" dt="2021-10-16T14:31:02.403" v="2449" actId="26606"/>
          <ac:spMkLst>
            <pc:docMk/>
            <pc:sldMk cId="4272386139" sldId="256"/>
            <ac:spMk id="11" creationId="{007891EC-4501-44ED-A8C8-B11B6DB767AB}"/>
          </ac:spMkLst>
        </pc:spChg>
        <pc:spChg chg="add del">
          <ac:chgData name="Mitch Davis" userId="388b89a0e6bb1f2e" providerId="LiveId" clId="{5ED67447-0D84-8A48-8F91-C64FCCFAC818}" dt="2021-10-16T14:31:08.127" v="2453" actId="26606"/>
          <ac:spMkLst>
            <pc:docMk/>
            <pc:sldMk cId="4272386139" sldId="256"/>
            <ac:spMk id="13" creationId="{C1DD1A8A-57D5-4A81-AD04-532B043C5611}"/>
          </ac:spMkLst>
        </pc:spChg>
        <pc:spChg chg="add del">
          <ac:chgData name="Mitch Davis" userId="388b89a0e6bb1f2e" providerId="LiveId" clId="{5ED67447-0D84-8A48-8F91-C64FCCFAC818}" dt="2021-10-16T14:31:08.127" v="2453" actId="26606"/>
          <ac:spMkLst>
            <pc:docMk/>
            <pc:sldMk cId="4272386139" sldId="256"/>
            <ac:spMk id="15" creationId="{007891EC-4501-44ED-A8C8-B11B6DB767AB}"/>
          </ac:spMkLst>
        </pc:spChg>
        <pc:spChg chg="add del">
          <ac:chgData name="Mitch Davis" userId="388b89a0e6bb1f2e" providerId="LiveId" clId="{5ED67447-0D84-8A48-8F91-C64FCCFAC818}" dt="2021-10-16T14:31:16.315" v="2455" actId="26606"/>
          <ac:spMkLst>
            <pc:docMk/>
            <pc:sldMk cId="4272386139" sldId="256"/>
            <ac:spMk id="17" creationId="{C1DD1A8A-57D5-4A81-AD04-532B043C5611}"/>
          </ac:spMkLst>
        </pc:spChg>
        <pc:spChg chg="add del">
          <ac:chgData name="Mitch Davis" userId="388b89a0e6bb1f2e" providerId="LiveId" clId="{5ED67447-0D84-8A48-8F91-C64FCCFAC818}" dt="2021-10-16T14:31:16.315" v="2455" actId="26606"/>
          <ac:spMkLst>
            <pc:docMk/>
            <pc:sldMk cId="4272386139" sldId="256"/>
            <ac:spMk id="19" creationId="{007891EC-4501-44ED-A8C8-B11B6DB767AB}"/>
          </ac:spMkLst>
        </pc:spChg>
        <pc:spChg chg="add del">
          <ac:chgData name="Mitch Davis" userId="388b89a0e6bb1f2e" providerId="LiveId" clId="{5ED67447-0D84-8A48-8F91-C64FCCFAC818}" dt="2021-10-16T14:31:25.055" v="2459" actId="26606"/>
          <ac:spMkLst>
            <pc:docMk/>
            <pc:sldMk cId="4272386139" sldId="256"/>
            <ac:spMk id="21" creationId="{E49CC64F-7275-4E33-961B-0C5CDC439875}"/>
          </ac:spMkLst>
        </pc:spChg>
        <pc:spChg chg="add del">
          <ac:chgData name="Mitch Davis" userId="388b89a0e6bb1f2e" providerId="LiveId" clId="{5ED67447-0D84-8A48-8F91-C64FCCFAC818}" dt="2021-10-16T14:31:25.785" v="2463" actId="26606"/>
          <ac:spMkLst>
            <pc:docMk/>
            <pc:sldMk cId="4272386139" sldId="256"/>
            <ac:spMk id="24" creationId="{C1DD1A8A-57D5-4A81-AD04-532B043C5611}"/>
          </ac:spMkLst>
        </pc:spChg>
        <pc:spChg chg="add del">
          <ac:chgData name="Mitch Davis" userId="388b89a0e6bb1f2e" providerId="LiveId" clId="{5ED67447-0D84-8A48-8F91-C64FCCFAC818}" dt="2021-10-16T14:31:25.785" v="2463" actId="26606"/>
          <ac:spMkLst>
            <pc:docMk/>
            <pc:sldMk cId="4272386139" sldId="256"/>
            <ac:spMk id="26" creationId="{007891EC-4501-44ED-A8C8-B11B6DB767AB}"/>
          </ac:spMkLst>
        </pc:spChg>
        <pc:spChg chg="add del">
          <ac:chgData name="Mitch Davis" userId="388b89a0e6bb1f2e" providerId="LiveId" clId="{5ED67447-0D84-8A48-8F91-C64FCCFAC818}" dt="2021-10-16T14:31:33.608" v="2467" actId="26606"/>
          <ac:spMkLst>
            <pc:docMk/>
            <pc:sldMk cId="4272386139" sldId="256"/>
            <ac:spMk id="28" creationId="{E49CC64F-7275-4E33-961B-0C5CDC439875}"/>
          </ac:spMkLst>
        </pc:spChg>
        <pc:spChg chg="add del">
          <ac:chgData name="Mitch Davis" userId="388b89a0e6bb1f2e" providerId="LiveId" clId="{5ED67447-0D84-8A48-8F91-C64FCCFAC818}" dt="2021-10-16T14:31:45.694" v="2471" actId="26606"/>
          <ac:spMkLst>
            <pc:docMk/>
            <pc:sldMk cId="4272386139" sldId="256"/>
            <ac:spMk id="31" creationId="{C1DD1A8A-57D5-4A81-AD04-532B043C5611}"/>
          </ac:spMkLst>
        </pc:spChg>
        <pc:spChg chg="add del">
          <ac:chgData name="Mitch Davis" userId="388b89a0e6bb1f2e" providerId="LiveId" clId="{5ED67447-0D84-8A48-8F91-C64FCCFAC818}" dt="2021-10-16T14:31:45.694" v="2471" actId="26606"/>
          <ac:spMkLst>
            <pc:docMk/>
            <pc:sldMk cId="4272386139" sldId="256"/>
            <ac:spMk id="33" creationId="{007891EC-4501-44ED-A8C8-B11B6DB767AB}"/>
          </ac:spMkLst>
        </pc:spChg>
        <pc:spChg chg="add del">
          <ac:chgData name="Mitch Davis" userId="388b89a0e6bb1f2e" providerId="LiveId" clId="{5ED67447-0D84-8A48-8F91-C64FCCFAC818}" dt="2021-10-16T14:35:35.078" v="2486" actId="26606"/>
          <ac:spMkLst>
            <pc:docMk/>
            <pc:sldMk cId="4272386139" sldId="256"/>
            <ac:spMk id="35" creationId="{C1DD1A8A-57D5-4A81-AD04-532B043C5611}"/>
          </ac:spMkLst>
        </pc:spChg>
        <pc:spChg chg="add del">
          <ac:chgData name="Mitch Davis" userId="388b89a0e6bb1f2e" providerId="LiveId" clId="{5ED67447-0D84-8A48-8F91-C64FCCFAC818}" dt="2021-10-16T14:35:35.078" v="2486" actId="26606"/>
          <ac:spMkLst>
            <pc:docMk/>
            <pc:sldMk cId="4272386139" sldId="256"/>
            <ac:spMk id="37" creationId="{007891EC-4501-44ED-A8C8-B11B6DB767AB}"/>
          </ac:spMkLst>
        </pc:spChg>
        <pc:picChg chg="add del">
          <ac:chgData name="Mitch Davis" userId="388b89a0e6bb1f2e" providerId="LiveId" clId="{5ED67447-0D84-8A48-8F91-C64FCCFAC818}" dt="2021-10-16T14:31:02.403" v="2449" actId="26606"/>
          <ac:picMkLst>
            <pc:docMk/>
            <pc:sldMk cId="4272386139" sldId="256"/>
            <ac:picMk id="5" creationId="{E25E51D7-D470-4596-B361-5B2113928A95}"/>
          </ac:picMkLst>
        </pc:picChg>
        <pc:picChg chg="add mod">
          <ac:chgData name="Mitch Davis" userId="388b89a0e6bb1f2e" providerId="LiveId" clId="{5ED67447-0D84-8A48-8F91-C64FCCFAC818}" dt="2021-10-17T02:16:53.367" v="4257" actId="1076"/>
          <ac:picMkLst>
            <pc:docMk/>
            <pc:sldMk cId="4272386139" sldId="256"/>
            <ac:picMk id="7" creationId="{36D616B6-2382-4F7A-AC83-254B7549AACA}"/>
          </ac:picMkLst>
        </pc:picChg>
        <pc:picChg chg="add del">
          <ac:chgData name="Mitch Davis" userId="388b89a0e6bb1f2e" providerId="LiveId" clId="{5ED67447-0D84-8A48-8F91-C64FCCFAC818}" dt="2021-10-16T14:31:08.127" v="2453" actId="26606"/>
          <ac:picMkLst>
            <pc:docMk/>
            <pc:sldMk cId="4272386139" sldId="256"/>
            <ac:picMk id="14" creationId="{0B9E03E4-71B3-415F-B3E3-5784DB437D79}"/>
          </ac:picMkLst>
        </pc:picChg>
        <pc:picChg chg="add del">
          <ac:chgData name="Mitch Davis" userId="388b89a0e6bb1f2e" providerId="LiveId" clId="{5ED67447-0D84-8A48-8F91-C64FCCFAC818}" dt="2021-10-16T14:31:16.315" v="2455" actId="26606"/>
          <ac:picMkLst>
            <pc:docMk/>
            <pc:sldMk cId="4272386139" sldId="256"/>
            <ac:picMk id="18" creationId="{E25E51D7-D470-4596-B361-5B2113928A95}"/>
          </ac:picMkLst>
        </pc:picChg>
        <pc:picChg chg="add del">
          <ac:chgData name="Mitch Davis" userId="388b89a0e6bb1f2e" providerId="LiveId" clId="{5ED67447-0D84-8A48-8F91-C64FCCFAC818}" dt="2021-10-16T14:31:25.055" v="2459" actId="26606"/>
          <ac:picMkLst>
            <pc:docMk/>
            <pc:sldMk cId="4272386139" sldId="256"/>
            <ac:picMk id="22" creationId="{38C8F4D0-E998-4235-AF12-1806DB840F52}"/>
          </ac:picMkLst>
        </pc:picChg>
        <pc:picChg chg="add del">
          <ac:chgData name="Mitch Davis" userId="388b89a0e6bb1f2e" providerId="LiveId" clId="{5ED67447-0D84-8A48-8F91-C64FCCFAC818}" dt="2021-10-16T14:31:25.785" v="2463" actId="26606"/>
          <ac:picMkLst>
            <pc:docMk/>
            <pc:sldMk cId="4272386139" sldId="256"/>
            <ac:picMk id="25" creationId="{0B9E03E4-71B3-415F-B3E3-5784DB437D79}"/>
          </ac:picMkLst>
        </pc:picChg>
        <pc:picChg chg="add del">
          <ac:chgData name="Mitch Davis" userId="388b89a0e6bb1f2e" providerId="LiveId" clId="{5ED67447-0D84-8A48-8F91-C64FCCFAC818}" dt="2021-10-16T14:31:33.608" v="2467" actId="26606"/>
          <ac:picMkLst>
            <pc:docMk/>
            <pc:sldMk cId="4272386139" sldId="256"/>
            <ac:picMk id="29" creationId="{38C8F4D0-E998-4235-AF12-1806DB840F52}"/>
          </ac:picMkLst>
        </pc:picChg>
        <pc:picChg chg="add del">
          <ac:chgData name="Mitch Davis" userId="388b89a0e6bb1f2e" providerId="LiveId" clId="{5ED67447-0D84-8A48-8F91-C64FCCFAC818}" dt="2021-10-16T14:31:45.694" v="2471" actId="26606"/>
          <ac:picMkLst>
            <pc:docMk/>
            <pc:sldMk cId="4272386139" sldId="256"/>
            <ac:picMk id="32" creationId="{0B9E03E4-71B3-415F-B3E3-5784DB437D79}"/>
          </ac:picMkLst>
        </pc:picChg>
        <pc:picChg chg="add del mod">
          <ac:chgData name="Mitch Davis" userId="388b89a0e6bb1f2e" providerId="LiveId" clId="{5ED67447-0D84-8A48-8F91-C64FCCFAC818}" dt="2021-10-16T14:35:35.078" v="2486" actId="26606"/>
          <ac:picMkLst>
            <pc:docMk/>
            <pc:sldMk cId="4272386139" sldId="256"/>
            <ac:picMk id="36" creationId="{E25E51D7-D470-4596-B361-5B2113928A95}"/>
          </ac:picMkLst>
        </pc:picChg>
      </pc:sldChg>
      <pc:sldChg chg="del">
        <pc:chgData name="Mitch Davis" userId="388b89a0e6bb1f2e" providerId="LiveId" clId="{5ED67447-0D84-8A48-8F91-C64FCCFAC818}" dt="2021-10-16T22:11:16.378" v="4146" actId="2696"/>
        <pc:sldMkLst>
          <pc:docMk/>
          <pc:sldMk cId="2360365632" sldId="257"/>
        </pc:sldMkLst>
      </pc:sldChg>
      <pc:sldChg chg="del">
        <pc:chgData name="Mitch Davis" userId="388b89a0e6bb1f2e" providerId="LiveId" clId="{5ED67447-0D84-8A48-8F91-C64FCCFAC818}" dt="2021-10-16T22:11:16.378" v="4146" actId="2696"/>
        <pc:sldMkLst>
          <pc:docMk/>
          <pc:sldMk cId="2251929540" sldId="258"/>
        </pc:sldMkLst>
      </pc:sldChg>
      <pc:sldChg chg="del">
        <pc:chgData name="Mitch Davis" userId="388b89a0e6bb1f2e" providerId="LiveId" clId="{5ED67447-0D84-8A48-8F91-C64FCCFAC818}" dt="2021-10-16T22:11:16.378" v="4146" actId="2696"/>
        <pc:sldMkLst>
          <pc:docMk/>
          <pc:sldMk cId="2244027420" sldId="259"/>
        </pc:sldMkLst>
      </pc:sldChg>
      <pc:sldChg chg="del">
        <pc:chgData name="Mitch Davis" userId="388b89a0e6bb1f2e" providerId="LiveId" clId="{5ED67447-0D84-8A48-8F91-C64FCCFAC818}" dt="2021-10-16T22:11:16.378" v="4146" actId="2696"/>
        <pc:sldMkLst>
          <pc:docMk/>
          <pc:sldMk cId="2180603540" sldId="260"/>
        </pc:sldMkLst>
      </pc:sldChg>
      <pc:sldChg chg="modSp new del mod">
        <pc:chgData name="Mitch Davis" userId="388b89a0e6bb1f2e" providerId="LiveId" clId="{5ED67447-0D84-8A48-8F91-C64FCCFAC818}" dt="2021-10-16T22:11:16.378" v="4146" actId="2696"/>
        <pc:sldMkLst>
          <pc:docMk/>
          <pc:sldMk cId="2905814794" sldId="261"/>
        </pc:sldMkLst>
        <pc:spChg chg="mod">
          <ac:chgData name="Mitch Davis" userId="388b89a0e6bb1f2e" providerId="LiveId" clId="{5ED67447-0D84-8A48-8F91-C64FCCFAC818}" dt="2021-10-13T05:11:47.937" v="529" actId="20577"/>
          <ac:spMkLst>
            <pc:docMk/>
            <pc:sldMk cId="2905814794" sldId="261"/>
            <ac:spMk id="3" creationId="{F2FFCD4D-E03E-8140-AB37-3EF89B44556D}"/>
          </ac:spMkLst>
        </pc:spChg>
      </pc:sldChg>
      <pc:sldChg chg="modSp new del mod">
        <pc:chgData name="Mitch Davis" userId="388b89a0e6bb1f2e" providerId="LiveId" clId="{5ED67447-0D84-8A48-8F91-C64FCCFAC818}" dt="2021-10-16T22:11:16.378" v="4146" actId="2696"/>
        <pc:sldMkLst>
          <pc:docMk/>
          <pc:sldMk cId="1750382565" sldId="262"/>
        </pc:sldMkLst>
        <pc:spChg chg="mod">
          <ac:chgData name="Mitch Davis" userId="388b89a0e6bb1f2e" providerId="LiveId" clId="{5ED67447-0D84-8A48-8F91-C64FCCFAC818}" dt="2021-10-13T05:13:24.441" v="632" actId="20577"/>
          <ac:spMkLst>
            <pc:docMk/>
            <pc:sldMk cId="1750382565" sldId="262"/>
            <ac:spMk id="2" creationId="{7944731C-45C9-A440-8597-85580DCBC305}"/>
          </ac:spMkLst>
        </pc:spChg>
        <pc:spChg chg="mod">
          <ac:chgData name="Mitch Davis" userId="388b89a0e6bb1f2e" providerId="LiveId" clId="{5ED67447-0D84-8A48-8F91-C64FCCFAC818}" dt="2021-10-13T05:15:32.229" v="900" actId="20577"/>
          <ac:spMkLst>
            <pc:docMk/>
            <pc:sldMk cId="1750382565" sldId="262"/>
            <ac:spMk id="3" creationId="{D582249B-2B59-8147-B0E7-496CE54BFC71}"/>
          </ac:spMkLst>
        </pc:spChg>
      </pc:sldChg>
      <pc:sldChg chg="modSp new del mod">
        <pc:chgData name="Mitch Davis" userId="388b89a0e6bb1f2e" providerId="LiveId" clId="{5ED67447-0D84-8A48-8F91-C64FCCFAC818}" dt="2021-10-16T22:11:16.378" v="4146" actId="2696"/>
        <pc:sldMkLst>
          <pc:docMk/>
          <pc:sldMk cId="3922980108" sldId="263"/>
        </pc:sldMkLst>
        <pc:spChg chg="mod">
          <ac:chgData name="Mitch Davis" userId="388b89a0e6bb1f2e" providerId="LiveId" clId="{5ED67447-0D84-8A48-8F91-C64FCCFAC818}" dt="2021-10-15T16:50:55.472" v="1426" actId="20577"/>
          <ac:spMkLst>
            <pc:docMk/>
            <pc:sldMk cId="3922980108" sldId="263"/>
            <ac:spMk id="3" creationId="{D8CFEB9B-5AD8-2E4B-BC4C-B7E4C03879DD}"/>
          </ac:spMkLst>
        </pc:spChg>
      </pc:sldChg>
      <pc:sldChg chg="modSp new del mod">
        <pc:chgData name="Mitch Davis" userId="388b89a0e6bb1f2e" providerId="LiveId" clId="{5ED67447-0D84-8A48-8F91-C64FCCFAC818}" dt="2021-10-16T22:11:16.378" v="4146" actId="2696"/>
        <pc:sldMkLst>
          <pc:docMk/>
          <pc:sldMk cId="730405834" sldId="264"/>
        </pc:sldMkLst>
        <pc:spChg chg="mod">
          <ac:chgData name="Mitch Davis" userId="388b89a0e6bb1f2e" providerId="LiveId" clId="{5ED67447-0D84-8A48-8F91-C64FCCFAC818}" dt="2021-10-15T20:41:01.174" v="1444" actId="20577"/>
          <ac:spMkLst>
            <pc:docMk/>
            <pc:sldMk cId="730405834" sldId="264"/>
            <ac:spMk id="2" creationId="{87A870AA-39CA-F644-9577-36224BEAD5E7}"/>
          </ac:spMkLst>
        </pc:spChg>
        <pc:spChg chg="mod">
          <ac:chgData name="Mitch Davis" userId="388b89a0e6bb1f2e" providerId="LiveId" clId="{5ED67447-0D84-8A48-8F91-C64FCCFAC818}" dt="2021-10-15T20:42:36.361" v="1690" actId="20578"/>
          <ac:spMkLst>
            <pc:docMk/>
            <pc:sldMk cId="730405834" sldId="264"/>
            <ac:spMk id="3" creationId="{D276D7C3-6554-C448-B219-EC5F51B0E5C7}"/>
          </ac:spMkLst>
        </pc:spChg>
      </pc:sldChg>
      <pc:sldChg chg="modSp new del mod">
        <pc:chgData name="Mitch Davis" userId="388b89a0e6bb1f2e" providerId="LiveId" clId="{5ED67447-0D84-8A48-8F91-C64FCCFAC818}" dt="2021-10-16T14:38:50.706" v="2529" actId="2696"/>
        <pc:sldMkLst>
          <pc:docMk/>
          <pc:sldMk cId="1908705774" sldId="265"/>
        </pc:sldMkLst>
        <pc:spChg chg="mod">
          <ac:chgData name="Mitch Davis" userId="388b89a0e6bb1f2e" providerId="LiveId" clId="{5ED67447-0D84-8A48-8F91-C64FCCFAC818}" dt="2021-10-16T14:37:40.084" v="2516" actId="21"/>
          <ac:spMkLst>
            <pc:docMk/>
            <pc:sldMk cId="1908705774" sldId="265"/>
            <ac:spMk id="2" creationId="{FC230670-4244-F14B-A5C9-51C0D9D060DD}"/>
          </ac:spMkLst>
        </pc:spChg>
        <pc:spChg chg="mod">
          <ac:chgData name="Mitch Davis" userId="388b89a0e6bb1f2e" providerId="LiveId" clId="{5ED67447-0D84-8A48-8F91-C64FCCFAC818}" dt="2021-10-16T14:37:51.943" v="2518" actId="21"/>
          <ac:spMkLst>
            <pc:docMk/>
            <pc:sldMk cId="1908705774" sldId="265"/>
            <ac:spMk id="3" creationId="{DB1435C8-0EAC-3D46-9274-22440B4ED2C1}"/>
          </ac:spMkLst>
        </pc:spChg>
      </pc:sldChg>
      <pc:sldChg chg="new add del">
        <pc:chgData name="Mitch Davis" userId="388b89a0e6bb1f2e" providerId="LiveId" clId="{5ED67447-0D84-8A48-8F91-C64FCCFAC818}" dt="2021-10-16T14:35:34.044" v="2485" actId="680"/>
        <pc:sldMkLst>
          <pc:docMk/>
          <pc:sldMk cId="458278435" sldId="266"/>
        </pc:sldMkLst>
      </pc:sldChg>
      <pc:sldChg chg="addSp delSp modSp add mod modClrScheme modAnim delDesignElem chgLayout">
        <pc:chgData name="Mitch Davis" userId="388b89a0e6bb1f2e" providerId="LiveId" clId="{5ED67447-0D84-8A48-8F91-C64FCCFAC818}" dt="2021-10-17T04:18:38.692" v="4894" actId="20577"/>
        <pc:sldMkLst>
          <pc:docMk/>
          <pc:sldMk cId="1520102044" sldId="266"/>
        </pc:sldMkLst>
        <pc:spChg chg="mod ord">
          <ac:chgData name="Mitch Davis" userId="388b89a0e6bb1f2e" providerId="LiveId" clId="{5ED67447-0D84-8A48-8F91-C64FCCFAC818}" dt="2021-10-16T14:38:40.920" v="2527" actId="14100"/>
          <ac:spMkLst>
            <pc:docMk/>
            <pc:sldMk cId="1520102044" sldId="266"/>
            <ac:spMk id="2" creationId="{99813A75-9ABA-1C42-87C6-9C53D8D1366F}"/>
          </ac:spMkLst>
        </pc:spChg>
        <pc:spChg chg="mod ord">
          <ac:chgData name="Mitch Davis" userId="388b89a0e6bb1f2e" providerId="LiveId" clId="{5ED67447-0D84-8A48-8F91-C64FCCFAC818}" dt="2021-10-17T04:18:38.692" v="4894" actId="20577"/>
          <ac:spMkLst>
            <pc:docMk/>
            <pc:sldMk cId="1520102044" sldId="266"/>
            <ac:spMk id="3" creationId="{25C138F3-4638-F148-8FAC-5A2DF7C1B2C1}"/>
          </ac:spMkLst>
        </pc:spChg>
        <pc:spChg chg="del">
          <ac:chgData name="Mitch Davis" userId="388b89a0e6bb1f2e" providerId="LiveId" clId="{5ED67447-0D84-8A48-8F91-C64FCCFAC818}" dt="2021-10-16T14:37:24.340" v="2513" actId="700"/>
          <ac:spMkLst>
            <pc:docMk/>
            <pc:sldMk cId="1520102044" sldId="266"/>
            <ac:spMk id="6" creationId="{C1DD1A8A-57D5-4A81-AD04-532B043C5611}"/>
          </ac:spMkLst>
        </pc:spChg>
        <pc:spChg chg="del">
          <ac:chgData name="Mitch Davis" userId="388b89a0e6bb1f2e" providerId="LiveId" clId="{5ED67447-0D84-8A48-8F91-C64FCCFAC818}" dt="2021-10-16T14:37:24.340" v="2513" actId="700"/>
          <ac:spMkLst>
            <pc:docMk/>
            <pc:sldMk cId="1520102044" sldId="266"/>
            <ac:spMk id="8" creationId="{007891EC-4501-44ED-A8C8-B11B6DB767AB}"/>
          </ac:spMkLst>
        </pc:spChg>
        <pc:spChg chg="add">
          <ac:chgData name="Mitch Davis" userId="388b89a0e6bb1f2e" providerId="LiveId" clId="{5ED67447-0D84-8A48-8F91-C64FCCFAC818}" dt="2021-10-16T14:37:28.928" v="2515" actId="26606"/>
          <ac:spMkLst>
            <pc:docMk/>
            <pc:sldMk cId="1520102044" sldId="266"/>
            <ac:spMk id="12" creationId="{86C7B4A1-154A-4DF0-AC46-F88D75A2E0FD}"/>
          </ac:spMkLst>
        </pc:spChg>
        <pc:picChg chg="mod">
          <ac:chgData name="Mitch Davis" userId="388b89a0e6bb1f2e" providerId="LiveId" clId="{5ED67447-0D84-8A48-8F91-C64FCCFAC818}" dt="2021-10-16T14:37:28.928" v="2515" actId="26606"/>
          <ac:picMkLst>
            <pc:docMk/>
            <pc:sldMk cId="1520102044" sldId="266"/>
            <ac:picMk id="7" creationId="{36D616B6-2382-4F7A-AC83-254B7549AACA}"/>
          </ac:picMkLst>
        </pc:picChg>
      </pc:sldChg>
      <pc:sldChg chg="addSp delSp modSp add del mod modClrScheme delDesignElem chgLayout">
        <pc:chgData name="Mitch Davis" userId="388b89a0e6bb1f2e" providerId="LiveId" clId="{5ED67447-0D84-8A48-8F91-C64FCCFAC818}" dt="2021-10-16T14:35:32.777" v="2484" actId="2890"/>
        <pc:sldMkLst>
          <pc:docMk/>
          <pc:sldMk cId="2399765504" sldId="267"/>
        </pc:sldMkLst>
        <pc:spChg chg="mod ord">
          <ac:chgData name="Mitch Davis" userId="388b89a0e6bb1f2e" providerId="LiveId" clId="{5ED67447-0D84-8A48-8F91-C64FCCFAC818}" dt="2021-10-16T14:35:31.146" v="2483" actId="700"/>
          <ac:spMkLst>
            <pc:docMk/>
            <pc:sldMk cId="2399765504" sldId="267"/>
            <ac:spMk id="2" creationId="{99813A75-9ABA-1C42-87C6-9C53D8D1366F}"/>
          </ac:spMkLst>
        </pc:spChg>
        <pc:spChg chg="mod ord">
          <ac:chgData name="Mitch Davis" userId="388b89a0e6bb1f2e" providerId="LiveId" clId="{5ED67447-0D84-8A48-8F91-C64FCCFAC818}" dt="2021-10-16T14:35:31.146" v="2483" actId="700"/>
          <ac:spMkLst>
            <pc:docMk/>
            <pc:sldMk cId="2399765504" sldId="267"/>
            <ac:spMk id="3" creationId="{25C138F3-4638-F148-8FAC-5A2DF7C1B2C1}"/>
          </ac:spMkLst>
        </pc:spChg>
        <pc:spChg chg="add del">
          <ac:chgData name="Mitch Davis" userId="388b89a0e6bb1f2e" providerId="LiveId" clId="{5ED67447-0D84-8A48-8F91-C64FCCFAC818}" dt="2021-10-16T14:35:31.146" v="2483" actId="700"/>
          <ac:spMkLst>
            <pc:docMk/>
            <pc:sldMk cId="2399765504" sldId="267"/>
            <ac:spMk id="35" creationId="{C1DD1A8A-57D5-4A81-AD04-532B043C5611}"/>
          </ac:spMkLst>
        </pc:spChg>
        <pc:spChg chg="add del">
          <ac:chgData name="Mitch Davis" userId="388b89a0e6bb1f2e" providerId="LiveId" clId="{5ED67447-0D84-8A48-8F91-C64FCCFAC818}" dt="2021-10-16T14:35:31.146" v="2483" actId="700"/>
          <ac:spMkLst>
            <pc:docMk/>
            <pc:sldMk cId="2399765504" sldId="267"/>
            <ac:spMk id="37" creationId="{007891EC-4501-44ED-A8C8-B11B6DB767AB}"/>
          </ac:spMkLst>
        </pc:spChg>
      </pc:sldChg>
      <pc:sldChg chg="addSp delSp modSp add mod modAnim">
        <pc:chgData name="Mitch Davis" userId="388b89a0e6bb1f2e" providerId="LiveId" clId="{5ED67447-0D84-8A48-8F91-C64FCCFAC818}" dt="2021-10-17T02:19:53.733" v="4263"/>
        <pc:sldMkLst>
          <pc:docMk/>
          <pc:sldMk cId="3054672910" sldId="267"/>
        </pc:sldMkLst>
        <pc:spChg chg="mod">
          <ac:chgData name="Mitch Davis" userId="388b89a0e6bb1f2e" providerId="LiveId" clId="{5ED67447-0D84-8A48-8F91-C64FCCFAC818}" dt="2021-10-16T16:58:52.975" v="3638" actId="114"/>
          <ac:spMkLst>
            <pc:docMk/>
            <pc:sldMk cId="3054672910" sldId="267"/>
            <ac:spMk id="2" creationId="{99813A75-9ABA-1C42-87C6-9C53D8D1366F}"/>
          </ac:spMkLst>
        </pc:spChg>
        <pc:spChg chg="mod">
          <ac:chgData name="Mitch Davis" userId="388b89a0e6bb1f2e" providerId="LiveId" clId="{5ED67447-0D84-8A48-8F91-C64FCCFAC818}" dt="2021-10-16T16:58:58.703" v="3639" actId="14100"/>
          <ac:spMkLst>
            <pc:docMk/>
            <pc:sldMk cId="3054672910" sldId="267"/>
            <ac:spMk id="3" creationId="{25C138F3-4638-F148-8FAC-5A2DF7C1B2C1}"/>
          </ac:spMkLst>
        </pc:spChg>
        <pc:spChg chg="del">
          <ac:chgData name="Mitch Davis" userId="388b89a0e6bb1f2e" providerId="LiveId" clId="{5ED67447-0D84-8A48-8F91-C64FCCFAC818}" dt="2021-10-16T14:44:54.212" v="2539" actId="26606"/>
          <ac:spMkLst>
            <pc:docMk/>
            <pc:sldMk cId="3054672910" sldId="267"/>
            <ac:spMk id="12" creationId="{86C7B4A1-154A-4DF0-AC46-F88D75A2E0FD}"/>
          </ac:spMkLst>
        </pc:spChg>
        <pc:spChg chg="add">
          <ac:chgData name="Mitch Davis" userId="388b89a0e6bb1f2e" providerId="LiveId" clId="{5ED67447-0D84-8A48-8F91-C64FCCFAC818}" dt="2021-10-16T14:44:54.212" v="2539" actId="26606"/>
          <ac:spMkLst>
            <pc:docMk/>
            <pc:sldMk cId="3054672910" sldId="267"/>
            <ac:spMk id="17" creationId="{E51BA4DF-2BD4-4EC2-B1DB-B27C8AC71864}"/>
          </ac:spMkLst>
        </pc:spChg>
        <pc:picChg chg="mod ord">
          <ac:chgData name="Mitch Davis" userId="388b89a0e6bb1f2e" providerId="LiveId" clId="{5ED67447-0D84-8A48-8F91-C64FCCFAC818}" dt="2021-10-16T14:44:54.212" v="2539" actId="26606"/>
          <ac:picMkLst>
            <pc:docMk/>
            <pc:sldMk cId="3054672910" sldId="267"/>
            <ac:picMk id="7" creationId="{36D616B6-2382-4F7A-AC83-254B7549AACA}"/>
          </ac:picMkLst>
        </pc:picChg>
        <pc:picChg chg="add mod">
          <ac:chgData name="Mitch Davis" userId="388b89a0e6bb1f2e" providerId="LiveId" clId="{5ED67447-0D84-8A48-8F91-C64FCCFAC818}" dt="2021-10-16T22:01:36.032" v="4136" actId="571"/>
          <ac:picMkLst>
            <pc:docMk/>
            <pc:sldMk cId="3054672910" sldId="267"/>
            <ac:picMk id="8" creationId="{DB485395-FAD5-A944-A9DD-7D2035FE8BC0}"/>
          </ac:picMkLst>
        </pc:picChg>
      </pc:sldChg>
      <pc:sldChg chg="modSp add del mod modAnim">
        <pc:chgData name="Mitch Davis" userId="388b89a0e6bb1f2e" providerId="LiveId" clId="{5ED67447-0D84-8A48-8F91-C64FCCFAC818}" dt="2021-10-16T18:07:00.878" v="3809" actId="2696"/>
        <pc:sldMkLst>
          <pc:docMk/>
          <pc:sldMk cId="4279485363" sldId="268"/>
        </pc:sldMkLst>
        <pc:spChg chg="mod">
          <ac:chgData name="Mitch Davis" userId="388b89a0e6bb1f2e" providerId="LiveId" clId="{5ED67447-0D84-8A48-8F91-C64FCCFAC818}" dt="2021-10-16T18:05:57.305" v="3796" actId="21"/>
          <ac:spMkLst>
            <pc:docMk/>
            <pc:sldMk cId="4279485363" sldId="268"/>
            <ac:spMk id="2" creationId="{99813A75-9ABA-1C42-87C6-9C53D8D1366F}"/>
          </ac:spMkLst>
        </pc:spChg>
        <pc:spChg chg="mod">
          <ac:chgData name="Mitch Davis" userId="388b89a0e6bb1f2e" providerId="LiveId" clId="{5ED67447-0D84-8A48-8F91-C64FCCFAC818}" dt="2021-10-16T18:05:40.132" v="3793" actId="21"/>
          <ac:spMkLst>
            <pc:docMk/>
            <pc:sldMk cId="4279485363" sldId="268"/>
            <ac:spMk id="3" creationId="{25C138F3-4638-F148-8FAC-5A2DF7C1B2C1}"/>
          </ac:spMkLst>
        </pc:spChg>
      </pc:sldChg>
      <pc:sldChg chg="add del ord">
        <pc:chgData name="Mitch Davis" userId="388b89a0e6bb1f2e" providerId="LiveId" clId="{5ED67447-0D84-8A48-8F91-C64FCCFAC818}" dt="2021-10-16T18:07:04.772" v="3810" actId="2696"/>
        <pc:sldMkLst>
          <pc:docMk/>
          <pc:sldMk cId="3755614579" sldId="269"/>
        </pc:sldMkLst>
      </pc:sldChg>
      <pc:sldChg chg="modSp add mod ord modAnim">
        <pc:chgData name="Mitch Davis" userId="388b89a0e6bb1f2e" providerId="LiveId" clId="{5ED67447-0D84-8A48-8F91-C64FCCFAC818}" dt="2021-10-17T02:20:06.926" v="4264"/>
        <pc:sldMkLst>
          <pc:docMk/>
          <pc:sldMk cId="1851592837" sldId="270"/>
        </pc:sldMkLst>
        <pc:spChg chg="mod">
          <ac:chgData name="Mitch Davis" userId="388b89a0e6bb1f2e" providerId="LiveId" clId="{5ED67447-0D84-8A48-8F91-C64FCCFAC818}" dt="2021-10-16T18:06:55.882" v="3807" actId="14100"/>
          <ac:spMkLst>
            <pc:docMk/>
            <pc:sldMk cId="1851592837" sldId="270"/>
            <ac:spMk id="2" creationId="{99813A75-9ABA-1C42-87C6-9C53D8D1366F}"/>
          </ac:spMkLst>
        </pc:spChg>
        <pc:spChg chg="mod">
          <ac:chgData name="Mitch Davis" userId="388b89a0e6bb1f2e" providerId="LiveId" clId="{5ED67447-0D84-8A48-8F91-C64FCCFAC818}" dt="2021-10-16T18:10:17.242" v="3888" actId="20577"/>
          <ac:spMkLst>
            <pc:docMk/>
            <pc:sldMk cId="1851592837" sldId="270"/>
            <ac:spMk id="3" creationId="{25C138F3-4638-F148-8FAC-5A2DF7C1B2C1}"/>
          </ac:spMkLst>
        </pc:spChg>
        <pc:picChg chg="mod">
          <ac:chgData name="Mitch Davis" userId="388b89a0e6bb1f2e" providerId="LiveId" clId="{5ED67447-0D84-8A48-8F91-C64FCCFAC818}" dt="2021-10-16T22:01:43.936" v="4137" actId="1076"/>
          <ac:picMkLst>
            <pc:docMk/>
            <pc:sldMk cId="1851592837" sldId="270"/>
            <ac:picMk id="7" creationId="{36D616B6-2382-4F7A-AC83-254B7549AACA}"/>
          </ac:picMkLst>
        </pc:picChg>
      </pc:sldChg>
      <pc:sldChg chg="modSp add mod modAnim">
        <pc:chgData name="Mitch Davis" userId="388b89a0e6bb1f2e" providerId="LiveId" clId="{5ED67447-0D84-8A48-8F91-C64FCCFAC818}" dt="2021-10-17T02:20:19.212" v="4265"/>
        <pc:sldMkLst>
          <pc:docMk/>
          <pc:sldMk cId="3195374555" sldId="271"/>
        </pc:sldMkLst>
        <pc:spChg chg="mod">
          <ac:chgData name="Mitch Davis" userId="388b89a0e6bb1f2e" providerId="LiveId" clId="{5ED67447-0D84-8A48-8F91-C64FCCFAC818}" dt="2021-10-16T18:07:25.231" v="3835" actId="20577"/>
          <ac:spMkLst>
            <pc:docMk/>
            <pc:sldMk cId="3195374555" sldId="271"/>
            <ac:spMk id="2" creationId="{99813A75-9ABA-1C42-87C6-9C53D8D1366F}"/>
          </ac:spMkLst>
        </pc:spChg>
        <pc:spChg chg="mod">
          <ac:chgData name="Mitch Davis" userId="388b89a0e6bb1f2e" providerId="LiveId" clId="{5ED67447-0D84-8A48-8F91-C64FCCFAC818}" dt="2021-10-16T18:10:20.706" v="3891" actId="20577"/>
          <ac:spMkLst>
            <pc:docMk/>
            <pc:sldMk cId="3195374555" sldId="271"/>
            <ac:spMk id="3" creationId="{25C138F3-4638-F148-8FAC-5A2DF7C1B2C1}"/>
          </ac:spMkLst>
        </pc:spChg>
        <pc:picChg chg="mod">
          <ac:chgData name="Mitch Davis" userId="388b89a0e6bb1f2e" providerId="LiveId" clId="{5ED67447-0D84-8A48-8F91-C64FCCFAC818}" dt="2021-10-16T22:01:48.942" v="4138" actId="1076"/>
          <ac:picMkLst>
            <pc:docMk/>
            <pc:sldMk cId="3195374555" sldId="271"/>
            <ac:picMk id="7" creationId="{36D616B6-2382-4F7A-AC83-254B7549AACA}"/>
          </ac:picMkLst>
        </pc:picChg>
      </pc:sldChg>
      <pc:sldChg chg="modSp add mod modAnim">
        <pc:chgData name="Mitch Davis" userId="388b89a0e6bb1f2e" providerId="LiveId" clId="{5ED67447-0D84-8A48-8F91-C64FCCFAC818}" dt="2021-10-17T02:20:30.732" v="4266"/>
        <pc:sldMkLst>
          <pc:docMk/>
          <pc:sldMk cId="2954315995" sldId="272"/>
        </pc:sldMkLst>
        <pc:spChg chg="mod">
          <ac:chgData name="Mitch Davis" userId="388b89a0e6bb1f2e" providerId="LiveId" clId="{5ED67447-0D84-8A48-8F91-C64FCCFAC818}" dt="2021-10-16T20:45:19.818" v="3909" actId="20577"/>
          <ac:spMkLst>
            <pc:docMk/>
            <pc:sldMk cId="2954315995" sldId="272"/>
            <ac:spMk id="2" creationId="{99813A75-9ABA-1C42-87C6-9C53D8D1366F}"/>
          </ac:spMkLst>
        </pc:spChg>
        <pc:spChg chg="mod">
          <ac:chgData name="Mitch Davis" userId="388b89a0e6bb1f2e" providerId="LiveId" clId="{5ED67447-0D84-8A48-8F91-C64FCCFAC818}" dt="2021-10-16T20:47:19.343" v="3941" actId="20577"/>
          <ac:spMkLst>
            <pc:docMk/>
            <pc:sldMk cId="2954315995" sldId="272"/>
            <ac:spMk id="3" creationId="{25C138F3-4638-F148-8FAC-5A2DF7C1B2C1}"/>
          </ac:spMkLst>
        </pc:spChg>
        <pc:picChg chg="mod">
          <ac:chgData name="Mitch Davis" userId="388b89a0e6bb1f2e" providerId="LiveId" clId="{5ED67447-0D84-8A48-8F91-C64FCCFAC818}" dt="2021-10-16T22:01:52.636" v="4139" actId="1076"/>
          <ac:picMkLst>
            <pc:docMk/>
            <pc:sldMk cId="2954315995" sldId="272"/>
            <ac:picMk id="7" creationId="{36D616B6-2382-4F7A-AC83-254B7549AACA}"/>
          </ac:picMkLst>
        </pc:picChg>
      </pc:sldChg>
      <pc:sldChg chg="modSp add mod modAnim">
        <pc:chgData name="Mitch Davis" userId="388b89a0e6bb1f2e" providerId="LiveId" clId="{5ED67447-0D84-8A48-8F91-C64FCCFAC818}" dt="2021-10-17T02:20:44.048" v="4267"/>
        <pc:sldMkLst>
          <pc:docMk/>
          <pc:sldMk cId="695469726" sldId="273"/>
        </pc:sldMkLst>
        <pc:spChg chg="mod">
          <ac:chgData name="Mitch Davis" userId="388b89a0e6bb1f2e" providerId="LiveId" clId="{5ED67447-0D84-8A48-8F91-C64FCCFAC818}" dt="2021-10-16T20:54:36.715" v="3971" actId="20577"/>
          <ac:spMkLst>
            <pc:docMk/>
            <pc:sldMk cId="695469726" sldId="273"/>
            <ac:spMk id="2" creationId="{99813A75-9ABA-1C42-87C6-9C53D8D1366F}"/>
          </ac:spMkLst>
        </pc:spChg>
        <pc:spChg chg="mod">
          <ac:chgData name="Mitch Davis" userId="388b89a0e6bb1f2e" providerId="LiveId" clId="{5ED67447-0D84-8A48-8F91-C64FCCFAC818}" dt="2021-10-16T20:56:30.205" v="3993" actId="20577"/>
          <ac:spMkLst>
            <pc:docMk/>
            <pc:sldMk cId="695469726" sldId="273"/>
            <ac:spMk id="3" creationId="{25C138F3-4638-F148-8FAC-5A2DF7C1B2C1}"/>
          </ac:spMkLst>
        </pc:spChg>
        <pc:picChg chg="mod">
          <ac:chgData name="Mitch Davis" userId="388b89a0e6bb1f2e" providerId="LiveId" clId="{5ED67447-0D84-8A48-8F91-C64FCCFAC818}" dt="2021-10-16T22:01:57.562" v="4140" actId="1076"/>
          <ac:picMkLst>
            <pc:docMk/>
            <pc:sldMk cId="695469726" sldId="273"/>
            <ac:picMk id="7" creationId="{36D616B6-2382-4F7A-AC83-254B7549AACA}"/>
          </ac:picMkLst>
        </pc:picChg>
      </pc:sldChg>
      <pc:sldChg chg="modSp add mod modAnim">
        <pc:chgData name="Mitch Davis" userId="388b89a0e6bb1f2e" providerId="LiveId" clId="{5ED67447-0D84-8A48-8F91-C64FCCFAC818}" dt="2021-10-17T02:20:55.562" v="4268"/>
        <pc:sldMkLst>
          <pc:docMk/>
          <pc:sldMk cId="4133642703" sldId="274"/>
        </pc:sldMkLst>
        <pc:spChg chg="mod">
          <ac:chgData name="Mitch Davis" userId="388b89a0e6bb1f2e" providerId="LiveId" clId="{5ED67447-0D84-8A48-8F91-C64FCCFAC818}" dt="2021-10-16T21:00:02.384" v="4055" actId="20577"/>
          <ac:spMkLst>
            <pc:docMk/>
            <pc:sldMk cId="4133642703" sldId="274"/>
            <ac:spMk id="2" creationId="{99813A75-9ABA-1C42-87C6-9C53D8D1366F}"/>
          </ac:spMkLst>
        </pc:spChg>
        <pc:spChg chg="mod">
          <ac:chgData name="Mitch Davis" userId="388b89a0e6bb1f2e" providerId="LiveId" clId="{5ED67447-0D84-8A48-8F91-C64FCCFAC818}" dt="2021-10-16T21:02:47.069" v="4134" actId="20577"/>
          <ac:spMkLst>
            <pc:docMk/>
            <pc:sldMk cId="4133642703" sldId="274"/>
            <ac:spMk id="3" creationId="{25C138F3-4638-F148-8FAC-5A2DF7C1B2C1}"/>
          </ac:spMkLst>
        </pc:spChg>
        <pc:picChg chg="mod">
          <ac:chgData name="Mitch Davis" userId="388b89a0e6bb1f2e" providerId="LiveId" clId="{5ED67447-0D84-8A48-8F91-C64FCCFAC818}" dt="2021-10-16T22:02:00.704" v="4141" actId="1076"/>
          <ac:picMkLst>
            <pc:docMk/>
            <pc:sldMk cId="4133642703" sldId="274"/>
            <ac:picMk id="7" creationId="{36D616B6-2382-4F7A-AC83-254B7549AACA}"/>
          </ac:picMkLst>
        </pc:picChg>
      </pc:sldChg>
      <pc:sldChg chg="modSp add mod ord modAnim">
        <pc:chgData name="Mitch Davis" userId="388b89a0e6bb1f2e" providerId="LiveId" clId="{5ED67447-0D84-8A48-8F91-C64FCCFAC818}" dt="2021-10-17T02:35:32.626" v="4367" actId="20577"/>
        <pc:sldMkLst>
          <pc:docMk/>
          <pc:sldMk cId="2708120702" sldId="275"/>
        </pc:sldMkLst>
        <pc:spChg chg="mod">
          <ac:chgData name="Mitch Davis" userId="388b89a0e6bb1f2e" providerId="LiveId" clId="{5ED67447-0D84-8A48-8F91-C64FCCFAC818}" dt="2021-10-17T02:15:50.890" v="4250" actId="27636"/>
          <ac:spMkLst>
            <pc:docMk/>
            <pc:sldMk cId="2708120702" sldId="275"/>
            <ac:spMk id="2" creationId="{99813A75-9ABA-1C42-87C6-9C53D8D1366F}"/>
          </ac:spMkLst>
        </pc:spChg>
        <pc:spChg chg="mod">
          <ac:chgData name="Mitch Davis" userId="388b89a0e6bb1f2e" providerId="LiveId" clId="{5ED67447-0D84-8A48-8F91-C64FCCFAC818}" dt="2021-10-17T02:35:32.626" v="4367" actId="20577"/>
          <ac:spMkLst>
            <pc:docMk/>
            <pc:sldMk cId="2708120702" sldId="275"/>
            <ac:spMk id="3" creationId="{25C138F3-4638-F148-8FAC-5A2DF7C1B2C1}"/>
          </ac:spMkLst>
        </pc:spChg>
      </pc:sldChg>
      <pc:sldChg chg="modSp add mod">
        <pc:chgData name="Mitch Davis" userId="388b89a0e6bb1f2e" providerId="LiveId" clId="{5ED67447-0D84-8A48-8F91-C64FCCFAC818}" dt="2021-10-17T04:21:31.682" v="4981" actId="20577"/>
        <pc:sldMkLst>
          <pc:docMk/>
          <pc:sldMk cId="3031958126" sldId="276"/>
        </pc:sldMkLst>
        <pc:spChg chg="mod">
          <ac:chgData name="Mitch Davis" userId="388b89a0e6bb1f2e" providerId="LiveId" clId="{5ED67447-0D84-8A48-8F91-C64FCCFAC818}" dt="2021-10-17T02:34:35.335" v="4359" actId="404"/>
          <ac:spMkLst>
            <pc:docMk/>
            <pc:sldMk cId="3031958126" sldId="276"/>
            <ac:spMk id="2" creationId="{99813A75-9ABA-1C42-87C6-9C53D8D1366F}"/>
          </ac:spMkLst>
        </pc:spChg>
        <pc:spChg chg="mod">
          <ac:chgData name="Mitch Davis" userId="388b89a0e6bb1f2e" providerId="LiveId" clId="{5ED67447-0D84-8A48-8F91-C64FCCFAC818}" dt="2021-10-17T04:21:31.682" v="4981" actId="20577"/>
          <ac:spMkLst>
            <pc:docMk/>
            <pc:sldMk cId="3031958126" sldId="276"/>
            <ac:spMk id="3" creationId="{25C138F3-4638-F148-8FAC-5A2DF7C1B2C1}"/>
          </ac:spMkLst>
        </pc:spChg>
        <pc:picChg chg="mod">
          <ac:chgData name="Mitch Davis" userId="388b89a0e6bb1f2e" providerId="LiveId" clId="{5ED67447-0D84-8A48-8F91-C64FCCFAC818}" dt="2021-10-17T03:17:53.498" v="4722" actId="1076"/>
          <ac:picMkLst>
            <pc:docMk/>
            <pc:sldMk cId="3031958126" sldId="276"/>
            <ac:picMk id="7" creationId="{36D616B6-2382-4F7A-AC83-254B7549AACA}"/>
          </ac:picMkLst>
        </pc:picChg>
      </pc:sldChg>
      <pc:sldChg chg="modSp add del mod ord">
        <pc:chgData name="Mitch Davis" userId="388b89a0e6bb1f2e" providerId="LiveId" clId="{5ED67447-0D84-8A48-8F91-C64FCCFAC818}" dt="2021-10-17T04:25:22.177" v="4982" actId="2696"/>
        <pc:sldMkLst>
          <pc:docMk/>
          <pc:sldMk cId="1181030189" sldId="277"/>
        </pc:sldMkLst>
        <pc:picChg chg="mod">
          <ac:chgData name="Mitch Davis" userId="388b89a0e6bb1f2e" providerId="LiveId" clId="{5ED67447-0D84-8A48-8F91-C64FCCFAC818}" dt="2021-10-17T03:18:47.831" v="4749" actId="1076"/>
          <ac:picMkLst>
            <pc:docMk/>
            <pc:sldMk cId="1181030189" sldId="277"/>
            <ac:picMk id="7" creationId="{36D616B6-2382-4F7A-AC83-254B7549AAC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E9241-C7A0-2B48-883F-7D97E23F96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78D121-48AA-F043-B741-10FEA6A598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9B8F38-B557-D446-8659-90713586FD59}"/>
              </a:ext>
            </a:extLst>
          </p:cNvPr>
          <p:cNvSpPr>
            <a:spLocks noGrp="1"/>
          </p:cNvSpPr>
          <p:nvPr>
            <p:ph type="dt" sz="half" idx="10"/>
          </p:nvPr>
        </p:nvSpPr>
        <p:spPr/>
        <p:txBody>
          <a:bodyPr/>
          <a:lstStyle/>
          <a:p>
            <a:fld id="{CB7A1678-E9E4-AB44-83FB-A9BD8A1E6B1D}" type="datetimeFigureOut">
              <a:rPr lang="en-US" smtClean="0"/>
              <a:t>10/13/21</a:t>
            </a:fld>
            <a:endParaRPr lang="en-US"/>
          </a:p>
        </p:txBody>
      </p:sp>
      <p:sp>
        <p:nvSpPr>
          <p:cNvPr id="5" name="Footer Placeholder 4">
            <a:extLst>
              <a:ext uri="{FF2B5EF4-FFF2-40B4-BE49-F238E27FC236}">
                <a16:creationId xmlns:a16="http://schemas.microsoft.com/office/drawing/2014/main" id="{610B8AD2-4BA1-1548-81C3-1CC2FB4A72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F05453-66DF-2C4F-A130-0C01636F56D3}"/>
              </a:ext>
            </a:extLst>
          </p:cNvPr>
          <p:cNvSpPr>
            <a:spLocks noGrp="1"/>
          </p:cNvSpPr>
          <p:nvPr>
            <p:ph type="sldNum" sz="quarter" idx="12"/>
          </p:nvPr>
        </p:nvSpPr>
        <p:spPr/>
        <p:txBody>
          <a:bodyPr/>
          <a:lstStyle/>
          <a:p>
            <a:fld id="{15ED859F-BCCB-F540-B0EE-56EBF324A2AB}" type="slidenum">
              <a:rPr lang="en-US" smtClean="0"/>
              <a:t>‹#›</a:t>
            </a:fld>
            <a:endParaRPr lang="en-US"/>
          </a:p>
        </p:txBody>
      </p:sp>
    </p:spTree>
    <p:extLst>
      <p:ext uri="{BB962C8B-B14F-4D97-AF65-F5344CB8AC3E}">
        <p14:creationId xmlns:p14="http://schemas.microsoft.com/office/powerpoint/2010/main" val="4170718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2C73F-A3BC-7245-83C5-73FA851C10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A3AEDF-D8B2-EF42-A55D-82879AFD00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281B9A-5504-2444-A4CF-3FA16A4D2371}"/>
              </a:ext>
            </a:extLst>
          </p:cNvPr>
          <p:cNvSpPr>
            <a:spLocks noGrp="1"/>
          </p:cNvSpPr>
          <p:nvPr>
            <p:ph type="dt" sz="half" idx="10"/>
          </p:nvPr>
        </p:nvSpPr>
        <p:spPr/>
        <p:txBody>
          <a:bodyPr/>
          <a:lstStyle/>
          <a:p>
            <a:fld id="{CB7A1678-E9E4-AB44-83FB-A9BD8A1E6B1D}" type="datetimeFigureOut">
              <a:rPr lang="en-US" smtClean="0"/>
              <a:t>10/13/21</a:t>
            </a:fld>
            <a:endParaRPr lang="en-US"/>
          </a:p>
        </p:txBody>
      </p:sp>
      <p:sp>
        <p:nvSpPr>
          <p:cNvPr id="5" name="Footer Placeholder 4">
            <a:extLst>
              <a:ext uri="{FF2B5EF4-FFF2-40B4-BE49-F238E27FC236}">
                <a16:creationId xmlns:a16="http://schemas.microsoft.com/office/drawing/2014/main" id="{4D35BFFD-4742-F940-B165-478F7EC554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EE1E1-1CDA-8C48-8712-48A935A588D6}"/>
              </a:ext>
            </a:extLst>
          </p:cNvPr>
          <p:cNvSpPr>
            <a:spLocks noGrp="1"/>
          </p:cNvSpPr>
          <p:nvPr>
            <p:ph type="sldNum" sz="quarter" idx="12"/>
          </p:nvPr>
        </p:nvSpPr>
        <p:spPr/>
        <p:txBody>
          <a:bodyPr/>
          <a:lstStyle/>
          <a:p>
            <a:fld id="{15ED859F-BCCB-F540-B0EE-56EBF324A2AB}" type="slidenum">
              <a:rPr lang="en-US" smtClean="0"/>
              <a:t>‹#›</a:t>
            </a:fld>
            <a:endParaRPr lang="en-US"/>
          </a:p>
        </p:txBody>
      </p:sp>
    </p:spTree>
    <p:extLst>
      <p:ext uri="{BB962C8B-B14F-4D97-AF65-F5344CB8AC3E}">
        <p14:creationId xmlns:p14="http://schemas.microsoft.com/office/powerpoint/2010/main" val="182899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8675A6-60B2-6341-BB84-50118B35A9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0AF157-2405-1846-A549-293A9C0372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4868E5-DDBB-1B4F-8E10-531CE812DB3F}"/>
              </a:ext>
            </a:extLst>
          </p:cNvPr>
          <p:cNvSpPr>
            <a:spLocks noGrp="1"/>
          </p:cNvSpPr>
          <p:nvPr>
            <p:ph type="dt" sz="half" idx="10"/>
          </p:nvPr>
        </p:nvSpPr>
        <p:spPr/>
        <p:txBody>
          <a:bodyPr/>
          <a:lstStyle/>
          <a:p>
            <a:fld id="{CB7A1678-E9E4-AB44-83FB-A9BD8A1E6B1D}" type="datetimeFigureOut">
              <a:rPr lang="en-US" smtClean="0"/>
              <a:t>10/13/21</a:t>
            </a:fld>
            <a:endParaRPr lang="en-US"/>
          </a:p>
        </p:txBody>
      </p:sp>
      <p:sp>
        <p:nvSpPr>
          <p:cNvPr id="5" name="Footer Placeholder 4">
            <a:extLst>
              <a:ext uri="{FF2B5EF4-FFF2-40B4-BE49-F238E27FC236}">
                <a16:creationId xmlns:a16="http://schemas.microsoft.com/office/drawing/2014/main" id="{BDAE7B1E-D1C3-1246-9A8A-80D03F1CF7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39A124-ACCC-014D-A2A1-0EE1047DF4C4}"/>
              </a:ext>
            </a:extLst>
          </p:cNvPr>
          <p:cNvSpPr>
            <a:spLocks noGrp="1"/>
          </p:cNvSpPr>
          <p:nvPr>
            <p:ph type="sldNum" sz="quarter" idx="12"/>
          </p:nvPr>
        </p:nvSpPr>
        <p:spPr/>
        <p:txBody>
          <a:bodyPr/>
          <a:lstStyle/>
          <a:p>
            <a:fld id="{15ED859F-BCCB-F540-B0EE-56EBF324A2AB}" type="slidenum">
              <a:rPr lang="en-US" smtClean="0"/>
              <a:t>‹#›</a:t>
            </a:fld>
            <a:endParaRPr lang="en-US"/>
          </a:p>
        </p:txBody>
      </p:sp>
    </p:spTree>
    <p:extLst>
      <p:ext uri="{BB962C8B-B14F-4D97-AF65-F5344CB8AC3E}">
        <p14:creationId xmlns:p14="http://schemas.microsoft.com/office/powerpoint/2010/main" val="311124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555B7-CED8-4248-829C-C5735519E0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A54E1D-9005-8349-9623-C42DCF5E03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1A97A4-D2A5-0E4E-9AC6-3ED5ECFE2F22}"/>
              </a:ext>
            </a:extLst>
          </p:cNvPr>
          <p:cNvSpPr>
            <a:spLocks noGrp="1"/>
          </p:cNvSpPr>
          <p:nvPr>
            <p:ph type="dt" sz="half" idx="10"/>
          </p:nvPr>
        </p:nvSpPr>
        <p:spPr/>
        <p:txBody>
          <a:bodyPr/>
          <a:lstStyle/>
          <a:p>
            <a:fld id="{CB7A1678-E9E4-AB44-83FB-A9BD8A1E6B1D}" type="datetimeFigureOut">
              <a:rPr lang="en-US" smtClean="0"/>
              <a:t>10/13/21</a:t>
            </a:fld>
            <a:endParaRPr lang="en-US"/>
          </a:p>
        </p:txBody>
      </p:sp>
      <p:sp>
        <p:nvSpPr>
          <p:cNvPr id="5" name="Footer Placeholder 4">
            <a:extLst>
              <a:ext uri="{FF2B5EF4-FFF2-40B4-BE49-F238E27FC236}">
                <a16:creationId xmlns:a16="http://schemas.microsoft.com/office/drawing/2014/main" id="{05119887-009B-8A48-A80E-8C63247BCB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ACF6C3-1DE0-364D-B469-B390D4855A00}"/>
              </a:ext>
            </a:extLst>
          </p:cNvPr>
          <p:cNvSpPr>
            <a:spLocks noGrp="1"/>
          </p:cNvSpPr>
          <p:nvPr>
            <p:ph type="sldNum" sz="quarter" idx="12"/>
          </p:nvPr>
        </p:nvSpPr>
        <p:spPr/>
        <p:txBody>
          <a:bodyPr/>
          <a:lstStyle/>
          <a:p>
            <a:fld id="{15ED859F-BCCB-F540-B0EE-56EBF324A2AB}" type="slidenum">
              <a:rPr lang="en-US" smtClean="0"/>
              <a:t>‹#›</a:t>
            </a:fld>
            <a:endParaRPr lang="en-US"/>
          </a:p>
        </p:txBody>
      </p:sp>
    </p:spTree>
    <p:extLst>
      <p:ext uri="{BB962C8B-B14F-4D97-AF65-F5344CB8AC3E}">
        <p14:creationId xmlns:p14="http://schemas.microsoft.com/office/powerpoint/2010/main" val="2774218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9AF8C-ECD9-EF43-A4B0-8A6D58DFB0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EBD79A-810F-AC4B-B415-2196399DD1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A7C7A4-E178-644A-9C78-77C887AB844C}"/>
              </a:ext>
            </a:extLst>
          </p:cNvPr>
          <p:cNvSpPr>
            <a:spLocks noGrp="1"/>
          </p:cNvSpPr>
          <p:nvPr>
            <p:ph type="dt" sz="half" idx="10"/>
          </p:nvPr>
        </p:nvSpPr>
        <p:spPr/>
        <p:txBody>
          <a:bodyPr/>
          <a:lstStyle/>
          <a:p>
            <a:fld id="{CB7A1678-E9E4-AB44-83FB-A9BD8A1E6B1D}" type="datetimeFigureOut">
              <a:rPr lang="en-US" smtClean="0"/>
              <a:t>10/13/21</a:t>
            </a:fld>
            <a:endParaRPr lang="en-US"/>
          </a:p>
        </p:txBody>
      </p:sp>
      <p:sp>
        <p:nvSpPr>
          <p:cNvPr id="5" name="Footer Placeholder 4">
            <a:extLst>
              <a:ext uri="{FF2B5EF4-FFF2-40B4-BE49-F238E27FC236}">
                <a16:creationId xmlns:a16="http://schemas.microsoft.com/office/drawing/2014/main" id="{FECB9767-BA52-9941-9830-7315F382B3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DC96DA-816C-FC42-87A7-79F6B8DCFC51}"/>
              </a:ext>
            </a:extLst>
          </p:cNvPr>
          <p:cNvSpPr>
            <a:spLocks noGrp="1"/>
          </p:cNvSpPr>
          <p:nvPr>
            <p:ph type="sldNum" sz="quarter" idx="12"/>
          </p:nvPr>
        </p:nvSpPr>
        <p:spPr/>
        <p:txBody>
          <a:bodyPr/>
          <a:lstStyle/>
          <a:p>
            <a:fld id="{15ED859F-BCCB-F540-B0EE-56EBF324A2AB}" type="slidenum">
              <a:rPr lang="en-US" smtClean="0"/>
              <a:t>‹#›</a:t>
            </a:fld>
            <a:endParaRPr lang="en-US"/>
          </a:p>
        </p:txBody>
      </p:sp>
    </p:spTree>
    <p:extLst>
      <p:ext uri="{BB962C8B-B14F-4D97-AF65-F5344CB8AC3E}">
        <p14:creationId xmlns:p14="http://schemas.microsoft.com/office/powerpoint/2010/main" val="2082972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01C7-7F4F-F145-9532-5705DF5738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BDE939-682F-FD47-BA0A-EF246234C0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66379C-12AC-0242-846B-4B67D0F014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E8417A-E1A5-7449-BBFD-948CCC729E02}"/>
              </a:ext>
            </a:extLst>
          </p:cNvPr>
          <p:cNvSpPr>
            <a:spLocks noGrp="1"/>
          </p:cNvSpPr>
          <p:nvPr>
            <p:ph type="dt" sz="half" idx="10"/>
          </p:nvPr>
        </p:nvSpPr>
        <p:spPr/>
        <p:txBody>
          <a:bodyPr/>
          <a:lstStyle/>
          <a:p>
            <a:fld id="{CB7A1678-E9E4-AB44-83FB-A9BD8A1E6B1D}" type="datetimeFigureOut">
              <a:rPr lang="en-US" smtClean="0"/>
              <a:t>10/13/21</a:t>
            </a:fld>
            <a:endParaRPr lang="en-US"/>
          </a:p>
        </p:txBody>
      </p:sp>
      <p:sp>
        <p:nvSpPr>
          <p:cNvPr id="6" name="Footer Placeholder 5">
            <a:extLst>
              <a:ext uri="{FF2B5EF4-FFF2-40B4-BE49-F238E27FC236}">
                <a16:creationId xmlns:a16="http://schemas.microsoft.com/office/drawing/2014/main" id="{D58BA384-5829-044A-90C5-F5CC25CAD1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8ACAA3-B3E8-FA40-9D99-56B4D2587A04}"/>
              </a:ext>
            </a:extLst>
          </p:cNvPr>
          <p:cNvSpPr>
            <a:spLocks noGrp="1"/>
          </p:cNvSpPr>
          <p:nvPr>
            <p:ph type="sldNum" sz="quarter" idx="12"/>
          </p:nvPr>
        </p:nvSpPr>
        <p:spPr/>
        <p:txBody>
          <a:bodyPr/>
          <a:lstStyle/>
          <a:p>
            <a:fld id="{15ED859F-BCCB-F540-B0EE-56EBF324A2AB}" type="slidenum">
              <a:rPr lang="en-US" smtClean="0"/>
              <a:t>‹#›</a:t>
            </a:fld>
            <a:endParaRPr lang="en-US"/>
          </a:p>
        </p:txBody>
      </p:sp>
    </p:spTree>
    <p:extLst>
      <p:ext uri="{BB962C8B-B14F-4D97-AF65-F5344CB8AC3E}">
        <p14:creationId xmlns:p14="http://schemas.microsoft.com/office/powerpoint/2010/main" val="829706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6DEAC-FE27-0643-A7AA-875345C03D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AF3FFC-5B99-F544-AB60-CECBA22F54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7438B3-9522-2C48-81FB-F171E27511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EA28E8-BEAA-2043-8D16-A06C5E479D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219625-BE25-D741-BEF7-8C95FCF1D6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E6A47B-C3F4-664D-A96E-57952FEA157B}"/>
              </a:ext>
            </a:extLst>
          </p:cNvPr>
          <p:cNvSpPr>
            <a:spLocks noGrp="1"/>
          </p:cNvSpPr>
          <p:nvPr>
            <p:ph type="dt" sz="half" idx="10"/>
          </p:nvPr>
        </p:nvSpPr>
        <p:spPr/>
        <p:txBody>
          <a:bodyPr/>
          <a:lstStyle/>
          <a:p>
            <a:fld id="{CB7A1678-E9E4-AB44-83FB-A9BD8A1E6B1D}" type="datetimeFigureOut">
              <a:rPr lang="en-US" smtClean="0"/>
              <a:t>10/13/21</a:t>
            </a:fld>
            <a:endParaRPr lang="en-US"/>
          </a:p>
        </p:txBody>
      </p:sp>
      <p:sp>
        <p:nvSpPr>
          <p:cNvPr id="8" name="Footer Placeholder 7">
            <a:extLst>
              <a:ext uri="{FF2B5EF4-FFF2-40B4-BE49-F238E27FC236}">
                <a16:creationId xmlns:a16="http://schemas.microsoft.com/office/drawing/2014/main" id="{C3759B70-C34F-5F45-AF03-9C90123DE6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96DAE4-453D-F241-BE3B-6E5E7A56DBE7}"/>
              </a:ext>
            </a:extLst>
          </p:cNvPr>
          <p:cNvSpPr>
            <a:spLocks noGrp="1"/>
          </p:cNvSpPr>
          <p:nvPr>
            <p:ph type="sldNum" sz="quarter" idx="12"/>
          </p:nvPr>
        </p:nvSpPr>
        <p:spPr/>
        <p:txBody>
          <a:bodyPr/>
          <a:lstStyle/>
          <a:p>
            <a:fld id="{15ED859F-BCCB-F540-B0EE-56EBF324A2AB}" type="slidenum">
              <a:rPr lang="en-US" smtClean="0"/>
              <a:t>‹#›</a:t>
            </a:fld>
            <a:endParaRPr lang="en-US"/>
          </a:p>
        </p:txBody>
      </p:sp>
    </p:spTree>
    <p:extLst>
      <p:ext uri="{BB962C8B-B14F-4D97-AF65-F5344CB8AC3E}">
        <p14:creationId xmlns:p14="http://schemas.microsoft.com/office/powerpoint/2010/main" val="769611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D0CE2-8CD7-A449-A298-D5917181FB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631B35-F2A8-4B48-BD8D-A17387052613}"/>
              </a:ext>
            </a:extLst>
          </p:cNvPr>
          <p:cNvSpPr>
            <a:spLocks noGrp="1"/>
          </p:cNvSpPr>
          <p:nvPr>
            <p:ph type="dt" sz="half" idx="10"/>
          </p:nvPr>
        </p:nvSpPr>
        <p:spPr/>
        <p:txBody>
          <a:bodyPr/>
          <a:lstStyle/>
          <a:p>
            <a:fld id="{CB7A1678-E9E4-AB44-83FB-A9BD8A1E6B1D}" type="datetimeFigureOut">
              <a:rPr lang="en-US" smtClean="0"/>
              <a:t>10/13/21</a:t>
            </a:fld>
            <a:endParaRPr lang="en-US"/>
          </a:p>
        </p:txBody>
      </p:sp>
      <p:sp>
        <p:nvSpPr>
          <p:cNvPr id="4" name="Footer Placeholder 3">
            <a:extLst>
              <a:ext uri="{FF2B5EF4-FFF2-40B4-BE49-F238E27FC236}">
                <a16:creationId xmlns:a16="http://schemas.microsoft.com/office/drawing/2014/main" id="{CC30B5B2-77A7-A948-875F-901D8D459B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F239D6-5A33-6544-911D-23D1A1086FED}"/>
              </a:ext>
            </a:extLst>
          </p:cNvPr>
          <p:cNvSpPr>
            <a:spLocks noGrp="1"/>
          </p:cNvSpPr>
          <p:nvPr>
            <p:ph type="sldNum" sz="quarter" idx="12"/>
          </p:nvPr>
        </p:nvSpPr>
        <p:spPr/>
        <p:txBody>
          <a:bodyPr/>
          <a:lstStyle/>
          <a:p>
            <a:fld id="{15ED859F-BCCB-F540-B0EE-56EBF324A2AB}" type="slidenum">
              <a:rPr lang="en-US" smtClean="0"/>
              <a:t>‹#›</a:t>
            </a:fld>
            <a:endParaRPr lang="en-US"/>
          </a:p>
        </p:txBody>
      </p:sp>
    </p:spTree>
    <p:extLst>
      <p:ext uri="{BB962C8B-B14F-4D97-AF65-F5344CB8AC3E}">
        <p14:creationId xmlns:p14="http://schemas.microsoft.com/office/powerpoint/2010/main" val="3443047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BEDB33-6AC8-894E-9FB6-A6AD03C38C23}"/>
              </a:ext>
            </a:extLst>
          </p:cNvPr>
          <p:cNvSpPr>
            <a:spLocks noGrp="1"/>
          </p:cNvSpPr>
          <p:nvPr>
            <p:ph type="dt" sz="half" idx="10"/>
          </p:nvPr>
        </p:nvSpPr>
        <p:spPr/>
        <p:txBody>
          <a:bodyPr/>
          <a:lstStyle/>
          <a:p>
            <a:fld id="{CB7A1678-E9E4-AB44-83FB-A9BD8A1E6B1D}" type="datetimeFigureOut">
              <a:rPr lang="en-US" smtClean="0"/>
              <a:t>10/13/21</a:t>
            </a:fld>
            <a:endParaRPr lang="en-US"/>
          </a:p>
        </p:txBody>
      </p:sp>
      <p:sp>
        <p:nvSpPr>
          <p:cNvPr id="3" name="Footer Placeholder 2">
            <a:extLst>
              <a:ext uri="{FF2B5EF4-FFF2-40B4-BE49-F238E27FC236}">
                <a16:creationId xmlns:a16="http://schemas.microsoft.com/office/drawing/2014/main" id="{1275D4F0-CC8D-5948-AF47-493F8ACC4A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D07BDE-1296-1648-B795-0923E5DC455E}"/>
              </a:ext>
            </a:extLst>
          </p:cNvPr>
          <p:cNvSpPr>
            <a:spLocks noGrp="1"/>
          </p:cNvSpPr>
          <p:nvPr>
            <p:ph type="sldNum" sz="quarter" idx="12"/>
          </p:nvPr>
        </p:nvSpPr>
        <p:spPr/>
        <p:txBody>
          <a:bodyPr/>
          <a:lstStyle/>
          <a:p>
            <a:fld id="{15ED859F-BCCB-F540-B0EE-56EBF324A2AB}" type="slidenum">
              <a:rPr lang="en-US" smtClean="0"/>
              <a:t>‹#›</a:t>
            </a:fld>
            <a:endParaRPr lang="en-US"/>
          </a:p>
        </p:txBody>
      </p:sp>
    </p:spTree>
    <p:extLst>
      <p:ext uri="{BB962C8B-B14F-4D97-AF65-F5344CB8AC3E}">
        <p14:creationId xmlns:p14="http://schemas.microsoft.com/office/powerpoint/2010/main" val="3712209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AEFED-3EAF-9048-A344-A41406D1B3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055633-7441-B240-8601-AD43EF1D94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F19D6F-546E-244E-94F8-07B2BF7EE9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919BDE-C8E9-E74C-85AE-F805F2EAA5A4}"/>
              </a:ext>
            </a:extLst>
          </p:cNvPr>
          <p:cNvSpPr>
            <a:spLocks noGrp="1"/>
          </p:cNvSpPr>
          <p:nvPr>
            <p:ph type="dt" sz="half" idx="10"/>
          </p:nvPr>
        </p:nvSpPr>
        <p:spPr/>
        <p:txBody>
          <a:bodyPr/>
          <a:lstStyle/>
          <a:p>
            <a:fld id="{CB7A1678-E9E4-AB44-83FB-A9BD8A1E6B1D}" type="datetimeFigureOut">
              <a:rPr lang="en-US" smtClean="0"/>
              <a:t>10/13/21</a:t>
            </a:fld>
            <a:endParaRPr lang="en-US"/>
          </a:p>
        </p:txBody>
      </p:sp>
      <p:sp>
        <p:nvSpPr>
          <p:cNvPr id="6" name="Footer Placeholder 5">
            <a:extLst>
              <a:ext uri="{FF2B5EF4-FFF2-40B4-BE49-F238E27FC236}">
                <a16:creationId xmlns:a16="http://schemas.microsoft.com/office/drawing/2014/main" id="{AE934097-8B88-F84E-A005-3AF9D5F6CD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736B47-A8D5-4649-A88B-FAFF70669B32}"/>
              </a:ext>
            </a:extLst>
          </p:cNvPr>
          <p:cNvSpPr>
            <a:spLocks noGrp="1"/>
          </p:cNvSpPr>
          <p:nvPr>
            <p:ph type="sldNum" sz="quarter" idx="12"/>
          </p:nvPr>
        </p:nvSpPr>
        <p:spPr/>
        <p:txBody>
          <a:bodyPr/>
          <a:lstStyle/>
          <a:p>
            <a:fld id="{15ED859F-BCCB-F540-B0EE-56EBF324A2AB}" type="slidenum">
              <a:rPr lang="en-US" smtClean="0"/>
              <a:t>‹#›</a:t>
            </a:fld>
            <a:endParaRPr lang="en-US"/>
          </a:p>
        </p:txBody>
      </p:sp>
    </p:spTree>
    <p:extLst>
      <p:ext uri="{BB962C8B-B14F-4D97-AF65-F5344CB8AC3E}">
        <p14:creationId xmlns:p14="http://schemas.microsoft.com/office/powerpoint/2010/main" val="3826091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F8408-14E0-DD4D-9721-EF3D4F62E9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89E2E5-74E5-B947-A5F3-113FEB01D5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B2CCC9-0601-0B4B-B66B-25192D2B1A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D0D499-AA8D-D244-AE62-B161624DEE37}"/>
              </a:ext>
            </a:extLst>
          </p:cNvPr>
          <p:cNvSpPr>
            <a:spLocks noGrp="1"/>
          </p:cNvSpPr>
          <p:nvPr>
            <p:ph type="dt" sz="half" idx="10"/>
          </p:nvPr>
        </p:nvSpPr>
        <p:spPr/>
        <p:txBody>
          <a:bodyPr/>
          <a:lstStyle/>
          <a:p>
            <a:fld id="{CB7A1678-E9E4-AB44-83FB-A9BD8A1E6B1D}" type="datetimeFigureOut">
              <a:rPr lang="en-US" smtClean="0"/>
              <a:t>10/13/21</a:t>
            </a:fld>
            <a:endParaRPr lang="en-US"/>
          </a:p>
        </p:txBody>
      </p:sp>
      <p:sp>
        <p:nvSpPr>
          <p:cNvPr id="6" name="Footer Placeholder 5">
            <a:extLst>
              <a:ext uri="{FF2B5EF4-FFF2-40B4-BE49-F238E27FC236}">
                <a16:creationId xmlns:a16="http://schemas.microsoft.com/office/drawing/2014/main" id="{070AE5EF-A921-B04A-A769-56CF51F7AA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175CCB-9CF2-4C4A-B23E-E7F03B4DB22B}"/>
              </a:ext>
            </a:extLst>
          </p:cNvPr>
          <p:cNvSpPr>
            <a:spLocks noGrp="1"/>
          </p:cNvSpPr>
          <p:nvPr>
            <p:ph type="sldNum" sz="quarter" idx="12"/>
          </p:nvPr>
        </p:nvSpPr>
        <p:spPr/>
        <p:txBody>
          <a:bodyPr/>
          <a:lstStyle/>
          <a:p>
            <a:fld id="{15ED859F-BCCB-F540-B0EE-56EBF324A2AB}" type="slidenum">
              <a:rPr lang="en-US" smtClean="0"/>
              <a:t>‹#›</a:t>
            </a:fld>
            <a:endParaRPr lang="en-US"/>
          </a:p>
        </p:txBody>
      </p:sp>
    </p:spTree>
    <p:extLst>
      <p:ext uri="{BB962C8B-B14F-4D97-AF65-F5344CB8AC3E}">
        <p14:creationId xmlns:p14="http://schemas.microsoft.com/office/powerpoint/2010/main" val="986212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D3D6E1-1EDC-384D-825F-1F024AB3B7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73780B-8CC4-7C48-8AB4-02089CD16B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C551AE-1D88-BF45-93A1-1948AE0A93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A1678-E9E4-AB44-83FB-A9BD8A1E6B1D}" type="datetimeFigureOut">
              <a:rPr lang="en-US" smtClean="0"/>
              <a:t>10/13/21</a:t>
            </a:fld>
            <a:endParaRPr lang="en-US"/>
          </a:p>
        </p:txBody>
      </p:sp>
      <p:sp>
        <p:nvSpPr>
          <p:cNvPr id="5" name="Footer Placeholder 4">
            <a:extLst>
              <a:ext uri="{FF2B5EF4-FFF2-40B4-BE49-F238E27FC236}">
                <a16:creationId xmlns:a16="http://schemas.microsoft.com/office/drawing/2014/main" id="{58C3563C-AA68-7D49-BF06-E13166B19A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D83C6D-E36E-D74F-ACF0-9CF14C2A8D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ED859F-BCCB-F540-B0EE-56EBF324A2AB}" type="slidenum">
              <a:rPr lang="en-US" smtClean="0"/>
              <a:t>‹#›</a:t>
            </a:fld>
            <a:endParaRPr lang="en-US"/>
          </a:p>
        </p:txBody>
      </p:sp>
    </p:spTree>
    <p:extLst>
      <p:ext uri="{BB962C8B-B14F-4D97-AF65-F5344CB8AC3E}">
        <p14:creationId xmlns:p14="http://schemas.microsoft.com/office/powerpoint/2010/main" val="2903088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4" descr="White roses on cream background">
            <a:extLst>
              <a:ext uri="{FF2B5EF4-FFF2-40B4-BE49-F238E27FC236}">
                <a16:creationId xmlns:a16="http://schemas.microsoft.com/office/drawing/2014/main" id="{36D616B6-2382-4F7A-AC83-254B7549AACA}"/>
              </a:ext>
            </a:extLst>
          </p:cNvPr>
          <p:cNvPicPr>
            <a:picLocks noChangeAspect="1"/>
          </p:cNvPicPr>
          <p:nvPr/>
        </p:nvPicPr>
        <p:blipFill rotWithShape="1">
          <a:blip r:embed="rId2"/>
          <a:srcRect t="2174"/>
          <a:stretch/>
        </p:blipFill>
        <p:spPr>
          <a:xfrm>
            <a:off x="1" y="0"/>
            <a:ext cx="12191999" cy="6857990"/>
          </a:xfrm>
          <a:prstGeom prst="rect">
            <a:avLst/>
          </a:prstGeom>
        </p:spPr>
      </p:pic>
      <p:sp>
        <p:nvSpPr>
          <p:cNvPr id="8"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813A75-9ABA-1C42-87C6-9C53D8D1366F}"/>
              </a:ext>
            </a:extLst>
          </p:cNvPr>
          <p:cNvSpPr>
            <a:spLocks noGrp="1"/>
          </p:cNvSpPr>
          <p:nvPr>
            <p:ph type="ctrTitle"/>
          </p:nvPr>
        </p:nvSpPr>
        <p:spPr>
          <a:xfrm>
            <a:off x="1097280" y="1146628"/>
            <a:ext cx="7422606" cy="2753699"/>
          </a:xfrm>
          <a:effectLst>
            <a:outerShdw blurRad="50800" dist="38100" dir="2700000" algn="tl" rotWithShape="0">
              <a:prstClr val="black">
                <a:alpha val="40000"/>
              </a:prstClr>
            </a:outerShdw>
          </a:effectLst>
        </p:spPr>
        <p:txBody>
          <a:bodyPr>
            <a:normAutofit/>
          </a:bodyPr>
          <a:lstStyle/>
          <a:p>
            <a:r>
              <a:rPr lang="en-US" sz="9600" dirty="0"/>
              <a:t>The Mystery of Marriage</a:t>
            </a:r>
          </a:p>
        </p:txBody>
      </p:sp>
      <p:sp>
        <p:nvSpPr>
          <p:cNvPr id="3" name="Subtitle 2">
            <a:extLst>
              <a:ext uri="{FF2B5EF4-FFF2-40B4-BE49-F238E27FC236}">
                <a16:creationId xmlns:a16="http://schemas.microsoft.com/office/drawing/2014/main" id="{25C138F3-4638-F148-8FAC-5A2DF7C1B2C1}"/>
              </a:ext>
            </a:extLst>
          </p:cNvPr>
          <p:cNvSpPr>
            <a:spLocks noGrp="1"/>
          </p:cNvSpPr>
          <p:nvPr>
            <p:ph type="subTitle" idx="1"/>
          </p:nvPr>
        </p:nvSpPr>
        <p:spPr>
          <a:xfrm>
            <a:off x="424543" y="4072043"/>
            <a:ext cx="9013371" cy="1282707"/>
          </a:xfrm>
          <a:effectLst>
            <a:outerShdw blurRad="50800" dist="38100" dir="2700000" algn="tl" rotWithShape="0">
              <a:prstClr val="black">
                <a:alpha val="40000"/>
              </a:prstClr>
            </a:outerShdw>
          </a:effectLst>
        </p:spPr>
        <p:txBody>
          <a:bodyPr>
            <a:normAutofit/>
          </a:bodyPr>
          <a:lstStyle/>
          <a:p>
            <a:r>
              <a:rPr lang="en-US" sz="3200" dirty="0"/>
              <a:t>The gospel seen through the lens of biblical marriage</a:t>
            </a:r>
          </a:p>
        </p:txBody>
      </p:sp>
    </p:spTree>
    <p:extLst>
      <p:ext uri="{BB962C8B-B14F-4D97-AF65-F5344CB8AC3E}">
        <p14:creationId xmlns:p14="http://schemas.microsoft.com/office/powerpoint/2010/main" val="427238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4" descr="White roses on cream background">
            <a:extLst>
              <a:ext uri="{FF2B5EF4-FFF2-40B4-BE49-F238E27FC236}">
                <a16:creationId xmlns:a16="http://schemas.microsoft.com/office/drawing/2014/main" id="{36D616B6-2382-4F7A-AC83-254B7549AACA}"/>
              </a:ext>
            </a:extLst>
          </p:cNvPr>
          <p:cNvPicPr>
            <a:picLocks noChangeAspect="1"/>
          </p:cNvPicPr>
          <p:nvPr/>
        </p:nvPicPr>
        <p:blipFill rotWithShape="1">
          <a:blip r:embed="rId2"/>
          <a:srcRect l="9091" t="11067"/>
          <a:stretch/>
        </p:blipFill>
        <p:spPr>
          <a:xfrm>
            <a:off x="20" y="10"/>
            <a:ext cx="12191980" cy="6857990"/>
          </a:xfrm>
          <a:prstGeom prst="rect">
            <a:avLst/>
          </a:prstGeom>
        </p:spPr>
      </p:pic>
      <p:sp>
        <p:nvSpPr>
          <p:cNvPr id="12" name="Rectangle 11">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813A75-9ABA-1C42-87C6-9C53D8D1366F}"/>
              </a:ext>
            </a:extLst>
          </p:cNvPr>
          <p:cNvSpPr>
            <a:spLocks noGrp="1"/>
          </p:cNvSpPr>
          <p:nvPr>
            <p:ph type="title"/>
          </p:nvPr>
        </p:nvSpPr>
        <p:spPr>
          <a:xfrm>
            <a:off x="594804" y="424543"/>
            <a:ext cx="6619811" cy="1426028"/>
          </a:xfrm>
        </p:spPr>
        <p:txBody>
          <a:bodyPr>
            <a:noAutofit/>
          </a:bodyPr>
          <a:lstStyle/>
          <a:p>
            <a:pPr algn="ctr"/>
            <a:r>
              <a:rPr lang="en-US" sz="3600" dirty="0"/>
              <a:t>Marriage: reflecting the image of God’s relationship to mankind</a:t>
            </a:r>
            <a:endParaRPr lang="en-US" sz="4000" dirty="0"/>
          </a:p>
        </p:txBody>
      </p:sp>
      <p:sp>
        <p:nvSpPr>
          <p:cNvPr id="3" name="Subtitle 2">
            <a:extLst>
              <a:ext uri="{FF2B5EF4-FFF2-40B4-BE49-F238E27FC236}">
                <a16:creationId xmlns:a16="http://schemas.microsoft.com/office/drawing/2014/main" id="{25C138F3-4638-F148-8FAC-5A2DF7C1B2C1}"/>
              </a:ext>
            </a:extLst>
          </p:cNvPr>
          <p:cNvSpPr>
            <a:spLocks noGrp="1"/>
          </p:cNvSpPr>
          <p:nvPr>
            <p:ph idx="1"/>
          </p:nvPr>
        </p:nvSpPr>
        <p:spPr>
          <a:xfrm>
            <a:off x="594109" y="1953938"/>
            <a:ext cx="6742356" cy="4263800"/>
          </a:xfrm>
        </p:spPr>
        <p:txBody>
          <a:bodyPr>
            <a:noAutofit/>
          </a:bodyPr>
          <a:lstStyle/>
          <a:p>
            <a:pPr>
              <a:buClr>
                <a:schemeClr val="tx1"/>
              </a:buClr>
            </a:pPr>
            <a:r>
              <a:rPr lang="en-US" i="1" dirty="0"/>
              <a:t>This mystery is great; but I am speaking with reference to Christ and the church.</a:t>
            </a:r>
            <a:r>
              <a:rPr lang="en-US" dirty="0">
                <a:solidFill>
                  <a:srgbClr val="C00000"/>
                </a:solidFill>
              </a:rPr>
              <a:t> Ephesians 5:32</a:t>
            </a:r>
            <a:endParaRPr lang="en-US" i="1" dirty="0"/>
          </a:p>
          <a:p>
            <a:r>
              <a:rPr lang="en-US" b="1" dirty="0"/>
              <a:t>The gospel in marriage: </a:t>
            </a:r>
            <a:r>
              <a:rPr lang="en-US" dirty="0"/>
              <a:t>of covenantal fellowship; sin; sacrificial love; repentance; forgiveness; loving obedience; ultimate enduring love.</a:t>
            </a:r>
          </a:p>
          <a:p>
            <a:pPr marL="0" indent="0">
              <a:buNone/>
            </a:pPr>
            <a:r>
              <a:rPr lang="en-US" b="1" i="1" dirty="0"/>
              <a:t>NEXT SERMON: </a:t>
            </a:r>
            <a:r>
              <a:rPr lang="en-US" i="1" dirty="0"/>
              <a:t>The roles within marriage that enact the ideals of the husband and wife… even when things go wayward.</a:t>
            </a:r>
          </a:p>
        </p:txBody>
      </p:sp>
    </p:spTree>
    <p:extLst>
      <p:ext uri="{BB962C8B-B14F-4D97-AF65-F5344CB8AC3E}">
        <p14:creationId xmlns:p14="http://schemas.microsoft.com/office/powerpoint/2010/main" val="3031958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4" descr="White roses on cream background">
            <a:extLst>
              <a:ext uri="{FF2B5EF4-FFF2-40B4-BE49-F238E27FC236}">
                <a16:creationId xmlns:a16="http://schemas.microsoft.com/office/drawing/2014/main" id="{36D616B6-2382-4F7A-AC83-254B7549AACA}"/>
              </a:ext>
            </a:extLst>
          </p:cNvPr>
          <p:cNvPicPr>
            <a:picLocks noChangeAspect="1"/>
          </p:cNvPicPr>
          <p:nvPr/>
        </p:nvPicPr>
        <p:blipFill rotWithShape="1">
          <a:blip r:embed="rId2"/>
          <a:srcRect l="9091" t="11067"/>
          <a:stretch/>
        </p:blipFill>
        <p:spPr>
          <a:xfrm>
            <a:off x="20" y="10"/>
            <a:ext cx="12191980" cy="6857990"/>
          </a:xfrm>
          <a:prstGeom prst="rect">
            <a:avLst/>
          </a:prstGeom>
        </p:spPr>
      </p:pic>
      <p:sp>
        <p:nvSpPr>
          <p:cNvPr id="12" name="Rectangle 11">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813A75-9ABA-1C42-87C6-9C53D8D1366F}"/>
              </a:ext>
            </a:extLst>
          </p:cNvPr>
          <p:cNvSpPr>
            <a:spLocks noGrp="1"/>
          </p:cNvSpPr>
          <p:nvPr>
            <p:ph type="title"/>
          </p:nvPr>
        </p:nvSpPr>
        <p:spPr>
          <a:xfrm>
            <a:off x="594804" y="424543"/>
            <a:ext cx="6619811" cy="1186543"/>
          </a:xfrm>
        </p:spPr>
        <p:txBody>
          <a:bodyPr>
            <a:normAutofit/>
          </a:bodyPr>
          <a:lstStyle/>
          <a:p>
            <a:pPr algn="ctr"/>
            <a:r>
              <a:rPr lang="en-US" sz="4800" dirty="0"/>
              <a:t>The mysteries of the Bible</a:t>
            </a:r>
          </a:p>
        </p:txBody>
      </p:sp>
      <p:sp>
        <p:nvSpPr>
          <p:cNvPr id="3" name="Subtitle 2">
            <a:extLst>
              <a:ext uri="{FF2B5EF4-FFF2-40B4-BE49-F238E27FC236}">
                <a16:creationId xmlns:a16="http://schemas.microsoft.com/office/drawing/2014/main" id="{25C138F3-4638-F148-8FAC-5A2DF7C1B2C1}"/>
              </a:ext>
            </a:extLst>
          </p:cNvPr>
          <p:cNvSpPr>
            <a:spLocks noGrp="1"/>
          </p:cNvSpPr>
          <p:nvPr>
            <p:ph idx="1"/>
          </p:nvPr>
        </p:nvSpPr>
        <p:spPr>
          <a:xfrm>
            <a:off x="594109" y="1714454"/>
            <a:ext cx="6620505" cy="4503284"/>
          </a:xfrm>
        </p:spPr>
        <p:txBody>
          <a:bodyPr>
            <a:noAutofit/>
          </a:bodyPr>
          <a:lstStyle/>
          <a:p>
            <a:r>
              <a:rPr lang="en-US" dirty="0"/>
              <a:t>The gospel is said to be </a:t>
            </a:r>
            <a:r>
              <a:rPr lang="en-US" b="1" dirty="0"/>
              <a:t>the mystery revealed </a:t>
            </a:r>
            <a:r>
              <a:rPr lang="en-US" dirty="0"/>
              <a:t>of God’s loving grace to save sinful man from His separation from God. </a:t>
            </a:r>
            <a:r>
              <a:rPr lang="en-US" dirty="0">
                <a:solidFill>
                  <a:srgbClr val="C00000"/>
                </a:solidFill>
              </a:rPr>
              <a:t>Eph 3:1-10 </a:t>
            </a:r>
          </a:p>
          <a:p>
            <a:r>
              <a:rPr lang="en-US" dirty="0"/>
              <a:t>God instituted marriage to illustrate the gospel through a covenantal relationship. </a:t>
            </a:r>
            <a:r>
              <a:rPr lang="en-US" dirty="0">
                <a:solidFill>
                  <a:srgbClr val="C00000"/>
                </a:solidFill>
              </a:rPr>
              <a:t>Eph 5:32</a:t>
            </a:r>
          </a:p>
        </p:txBody>
      </p:sp>
    </p:spTree>
    <p:extLst>
      <p:ext uri="{BB962C8B-B14F-4D97-AF65-F5344CB8AC3E}">
        <p14:creationId xmlns:p14="http://schemas.microsoft.com/office/powerpoint/2010/main" val="1520102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813A75-9ABA-1C42-87C6-9C53D8D1366F}"/>
              </a:ext>
            </a:extLst>
          </p:cNvPr>
          <p:cNvSpPr>
            <a:spLocks noGrp="1"/>
          </p:cNvSpPr>
          <p:nvPr>
            <p:ph type="title"/>
          </p:nvPr>
        </p:nvSpPr>
        <p:spPr>
          <a:xfrm>
            <a:off x="4553733" y="206829"/>
            <a:ext cx="7311696" cy="1752600"/>
          </a:xfrm>
        </p:spPr>
        <p:txBody>
          <a:bodyPr anchor="ctr">
            <a:normAutofit/>
          </a:bodyPr>
          <a:lstStyle/>
          <a:p>
            <a:pPr algn="ctr"/>
            <a:r>
              <a:rPr lang="en-US" sz="4800" dirty="0"/>
              <a:t>The theology of marriage</a:t>
            </a:r>
            <a:br>
              <a:rPr lang="en-US" sz="4800" dirty="0"/>
            </a:br>
            <a:r>
              <a:rPr lang="en-US" sz="4800" i="1" dirty="0">
                <a:solidFill>
                  <a:srgbClr val="C00000"/>
                </a:solidFill>
              </a:rPr>
              <a:t>Genesis 1-2</a:t>
            </a:r>
          </a:p>
        </p:txBody>
      </p:sp>
      <p:pic>
        <p:nvPicPr>
          <p:cNvPr id="7" name="Picture 4" descr="White roses on cream background">
            <a:extLst>
              <a:ext uri="{FF2B5EF4-FFF2-40B4-BE49-F238E27FC236}">
                <a16:creationId xmlns:a16="http://schemas.microsoft.com/office/drawing/2014/main" id="{36D616B6-2382-4F7A-AC83-254B7549AACA}"/>
              </a:ext>
            </a:extLst>
          </p:cNvPr>
          <p:cNvPicPr>
            <a:picLocks noChangeAspect="1"/>
          </p:cNvPicPr>
          <p:nvPr/>
        </p:nvPicPr>
        <p:blipFill rotWithShape="1">
          <a:blip r:embed="rId2"/>
          <a:srcRect l="64816" r="-1" b="-1"/>
          <a:stretch/>
        </p:blipFill>
        <p:spPr>
          <a:xfrm>
            <a:off x="1" y="10"/>
            <a:ext cx="4196496" cy="6857990"/>
          </a:xfrm>
          <a:prstGeom prst="rect">
            <a:avLst/>
          </a:prstGeom>
          <a:effectLst/>
        </p:spPr>
      </p:pic>
      <p:sp>
        <p:nvSpPr>
          <p:cNvPr id="3" name="Subtitle 2">
            <a:extLst>
              <a:ext uri="{FF2B5EF4-FFF2-40B4-BE49-F238E27FC236}">
                <a16:creationId xmlns:a16="http://schemas.microsoft.com/office/drawing/2014/main" id="{25C138F3-4638-F148-8FAC-5A2DF7C1B2C1}"/>
              </a:ext>
            </a:extLst>
          </p:cNvPr>
          <p:cNvSpPr>
            <a:spLocks noGrp="1"/>
          </p:cNvSpPr>
          <p:nvPr>
            <p:ph idx="1"/>
          </p:nvPr>
        </p:nvSpPr>
        <p:spPr>
          <a:xfrm>
            <a:off x="4553734" y="2057400"/>
            <a:ext cx="7311695" cy="4397828"/>
          </a:xfrm>
        </p:spPr>
        <p:txBody>
          <a:bodyPr>
            <a:noAutofit/>
          </a:bodyPr>
          <a:lstStyle/>
          <a:p>
            <a:r>
              <a:rPr lang="en-US" sz="3000" i="1" dirty="0"/>
              <a:t>Mankind</a:t>
            </a:r>
            <a:r>
              <a:rPr lang="en-US" sz="3000" dirty="0"/>
              <a:t> to reflect God’s image. </a:t>
            </a:r>
            <a:r>
              <a:rPr lang="en-US" sz="3000" dirty="0">
                <a:solidFill>
                  <a:srgbClr val="C00000"/>
                </a:solidFill>
              </a:rPr>
              <a:t>1:26-28</a:t>
            </a:r>
          </a:p>
          <a:p>
            <a:r>
              <a:rPr lang="en-US" sz="3000" dirty="0"/>
              <a:t>Marriage to reflect God’s relationship to mankind. </a:t>
            </a:r>
            <a:r>
              <a:rPr lang="en-US" sz="3000" dirty="0">
                <a:solidFill>
                  <a:srgbClr val="C00000"/>
                </a:solidFill>
              </a:rPr>
              <a:t>2:18-25</a:t>
            </a:r>
          </a:p>
          <a:p>
            <a:r>
              <a:rPr lang="en-US" sz="3000" dirty="0"/>
              <a:t>The mystery of </a:t>
            </a:r>
            <a:r>
              <a:rPr lang="en-US" sz="3000" i="1" dirty="0"/>
              <a:t>marriage</a:t>
            </a:r>
            <a:r>
              <a:rPr lang="en-US" sz="3000" dirty="0"/>
              <a:t> is NOT revealed until the gospel of Jesus Christ is revealed.</a:t>
            </a:r>
          </a:p>
        </p:txBody>
      </p:sp>
    </p:spTree>
    <p:extLst>
      <p:ext uri="{BB962C8B-B14F-4D97-AF65-F5344CB8AC3E}">
        <p14:creationId xmlns:p14="http://schemas.microsoft.com/office/powerpoint/2010/main" val="3054672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4" descr="White roses on cream background">
            <a:extLst>
              <a:ext uri="{FF2B5EF4-FFF2-40B4-BE49-F238E27FC236}">
                <a16:creationId xmlns:a16="http://schemas.microsoft.com/office/drawing/2014/main" id="{36D616B6-2382-4F7A-AC83-254B7549AACA}"/>
              </a:ext>
            </a:extLst>
          </p:cNvPr>
          <p:cNvPicPr>
            <a:picLocks noChangeAspect="1"/>
          </p:cNvPicPr>
          <p:nvPr/>
        </p:nvPicPr>
        <p:blipFill rotWithShape="1">
          <a:blip r:embed="rId2"/>
          <a:srcRect l="9091" t="11067"/>
          <a:stretch/>
        </p:blipFill>
        <p:spPr>
          <a:xfrm>
            <a:off x="0" y="0"/>
            <a:ext cx="12191980" cy="6857990"/>
          </a:xfrm>
          <a:prstGeom prst="rect">
            <a:avLst/>
          </a:prstGeom>
        </p:spPr>
      </p:pic>
      <p:sp>
        <p:nvSpPr>
          <p:cNvPr id="12" name="Rectangle 11">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813A75-9ABA-1C42-87C6-9C53D8D1366F}"/>
              </a:ext>
            </a:extLst>
          </p:cNvPr>
          <p:cNvSpPr>
            <a:spLocks noGrp="1"/>
          </p:cNvSpPr>
          <p:nvPr>
            <p:ph type="title"/>
          </p:nvPr>
        </p:nvSpPr>
        <p:spPr>
          <a:xfrm>
            <a:off x="594804" y="424543"/>
            <a:ext cx="6619811" cy="1426028"/>
          </a:xfrm>
        </p:spPr>
        <p:txBody>
          <a:bodyPr>
            <a:normAutofit fontScale="90000"/>
          </a:bodyPr>
          <a:lstStyle/>
          <a:p>
            <a:pPr algn="ctr"/>
            <a:r>
              <a:rPr lang="en-US" dirty="0"/>
              <a:t>The relationship of God/Israel </a:t>
            </a:r>
            <a:br>
              <a:rPr lang="en-US" sz="4800" dirty="0"/>
            </a:br>
            <a:r>
              <a:rPr lang="en-US" sz="4800" i="1" dirty="0">
                <a:solidFill>
                  <a:srgbClr val="C00000"/>
                </a:solidFill>
              </a:rPr>
              <a:t>The marriage</a:t>
            </a:r>
            <a:endParaRPr lang="en-US" sz="4800" dirty="0"/>
          </a:p>
        </p:txBody>
      </p:sp>
      <p:sp>
        <p:nvSpPr>
          <p:cNvPr id="3" name="Subtitle 2">
            <a:extLst>
              <a:ext uri="{FF2B5EF4-FFF2-40B4-BE49-F238E27FC236}">
                <a16:creationId xmlns:a16="http://schemas.microsoft.com/office/drawing/2014/main" id="{25C138F3-4638-F148-8FAC-5A2DF7C1B2C1}"/>
              </a:ext>
            </a:extLst>
          </p:cNvPr>
          <p:cNvSpPr>
            <a:spLocks noGrp="1"/>
          </p:cNvSpPr>
          <p:nvPr>
            <p:ph idx="1"/>
          </p:nvPr>
        </p:nvSpPr>
        <p:spPr>
          <a:xfrm>
            <a:off x="594109" y="2286000"/>
            <a:ext cx="6620505" cy="3931738"/>
          </a:xfrm>
        </p:spPr>
        <p:txBody>
          <a:bodyPr>
            <a:noAutofit/>
          </a:bodyPr>
          <a:lstStyle/>
          <a:p>
            <a:pPr marL="0" indent="0">
              <a:buNone/>
            </a:pPr>
            <a:r>
              <a:rPr lang="en-US" sz="3200" dirty="0">
                <a:solidFill>
                  <a:srgbClr val="C00000"/>
                </a:solidFill>
              </a:rPr>
              <a:t>Ezekiel 16:8-14</a:t>
            </a:r>
          </a:p>
          <a:p>
            <a:pPr marL="0" indent="0">
              <a:buNone/>
            </a:pPr>
            <a:endParaRPr lang="en-US" dirty="0"/>
          </a:p>
          <a:p>
            <a:pPr marL="0" indent="0">
              <a:buNone/>
            </a:pPr>
            <a:r>
              <a:rPr lang="en-US" dirty="0">
                <a:solidFill>
                  <a:srgbClr val="C00000"/>
                </a:solidFill>
              </a:rPr>
              <a:t>Isaiah 54:4</a:t>
            </a:r>
          </a:p>
          <a:p>
            <a:pPr marL="0" indent="0">
              <a:buNone/>
            </a:pPr>
            <a:r>
              <a:rPr lang="en-US" dirty="0"/>
              <a:t>For your Maker is your husband—</a:t>
            </a:r>
            <a:br>
              <a:rPr lang="en-US" dirty="0"/>
            </a:br>
            <a:r>
              <a:rPr lang="en-US" dirty="0"/>
              <a:t>    the Lord Almighty is his name—</a:t>
            </a:r>
            <a:br>
              <a:rPr lang="en-US" dirty="0"/>
            </a:br>
            <a:r>
              <a:rPr lang="en-US" dirty="0"/>
              <a:t>the Holy One of Israel is your Redeemer;</a:t>
            </a:r>
            <a:br>
              <a:rPr lang="en-US" dirty="0"/>
            </a:br>
            <a:r>
              <a:rPr lang="en-US" dirty="0"/>
              <a:t>    he is called the God of all the earth.</a:t>
            </a:r>
          </a:p>
        </p:txBody>
      </p:sp>
    </p:spTree>
    <p:extLst>
      <p:ext uri="{BB962C8B-B14F-4D97-AF65-F5344CB8AC3E}">
        <p14:creationId xmlns:p14="http://schemas.microsoft.com/office/powerpoint/2010/main" val="1851592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4" descr="White roses on cream background">
            <a:extLst>
              <a:ext uri="{FF2B5EF4-FFF2-40B4-BE49-F238E27FC236}">
                <a16:creationId xmlns:a16="http://schemas.microsoft.com/office/drawing/2014/main" id="{36D616B6-2382-4F7A-AC83-254B7549AACA}"/>
              </a:ext>
            </a:extLst>
          </p:cNvPr>
          <p:cNvPicPr>
            <a:picLocks noChangeAspect="1"/>
          </p:cNvPicPr>
          <p:nvPr/>
        </p:nvPicPr>
        <p:blipFill rotWithShape="1">
          <a:blip r:embed="rId2"/>
          <a:srcRect l="9091" t="11067"/>
          <a:stretch/>
        </p:blipFill>
        <p:spPr>
          <a:xfrm>
            <a:off x="0" y="0"/>
            <a:ext cx="12191980" cy="6857990"/>
          </a:xfrm>
          <a:prstGeom prst="rect">
            <a:avLst/>
          </a:prstGeom>
        </p:spPr>
      </p:pic>
      <p:sp>
        <p:nvSpPr>
          <p:cNvPr id="12" name="Rectangle 11">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813A75-9ABA-1C42-87C6-9C53D8D1366F}"/>
              </a:ext>
            </a:extLst>
          </p:cNvPr>
          <p:cNvSpPr>
            <a:spLocks noGrp="1"/>
          </p:cNvSpPr>
          <p:nvPr>
            <p:ph type="title"/>
          </p:nvPr>
        </p:nvSpPr>
        <p:spPr>
          <a:xfrm>
            <a:off x="594804" y="424543"/>
            <a:ext cx="6619811" cy="1426028"/>
          </a:xfrm>
        </p:spPr>
        <p:txBody>
          <a:bodyPr>
            <a:normAutofit fontScale="90000"/>
          </a:bodyPr>
          <a:lstStyle/>
          <a:p>
            <a:pPr algn="ctr"/>
            <a:r>
              <a:rPr lang="en-US" dirty="0"/>
              <a:t>The relationship of God/Israel </a:t>
            </a:r>
            <a:br>
              <a:rPr lang="en-US" sz="4800" dirty="0"/>
            </a:br>
            <a:r>
              <a:rPr lang="en-US" sz="4800" i="1" dirty="0">
                <a:solidFill>
                  <a:srgbClr val="C00000"/>
                </a:solidFill>
              </a:rPr>
              <a:t>Israel’s adultery</a:t>
            </a:r>
            <a:endParaRPr lang="en-US" sz="4800" dirty="0"/>
          </a:p>
        </p:txBody>
      </p:sp>
      <p:sp>
        <p:nvSpPr>
          <p:cNvPr id="3" name="Subtitle 2">
            <a:extLst>
              <a:ext uri="{FF2B5EF4-FFF2-40B4-BE49-F238E27FC236}">
                <a16:creationId xmlns:a16="http://schemas.microsoft.com/office/drawing/2014/main" id="{25C138F3-4638-F148-8FAC-5A2DF7C1B2C1}"/>
              </a:ext>
            </a:extLst>
          </p:cNvPr>
          <p:cNvSpPr>
            <a:spLocks noGrp="1"/>
          </p:cNvSpPr>
          <p:nvPr>
            <p:ph idx="1"/>
          </p:nvPr>
        </p:nvSpPr>
        <p:spPr>
          <a:xfrm>
            <a:off x="594109" y="1953938"/>
            <a:ext cx="6620505" cy="4263800"/>
          </a:xfrm>
        </p:spPr>
        <p:txBody>
          <a:bodyPr>
            <a:noAutofit/>
          </a:bodyPr>
          <a:lstStyle/>
          <a:p>
            <a:pPr marL="0" indent="0">
              <a:buNone/>
            </a:pPr>
            <a:r>
              <a:rPr lang="en-US" sz="3200" dirty="0">
                <a:solidFill>
                  <a:srgbClr val="C00000"/>
                </a:solidFill>
              </a:rPr>
              <a:t>Ezekiel 16:32-34</a:t>
            </a:r>
          </a:p>
          <a:p>
            <a:pPr marL="0" indent="0">
              <a:buNone/>
            </a:pPr>
            <a:endParaRPr lang="en-US" dirty="0"/>
          </a:p>
          <a:p>
            <a:pPr marL="0" indent="0">
              <a:buNone/>
            </a:pPr>
            <a:r>
              <a:rPr lang="en-US" dirty="0">
                <a:solidFill>
                  <a:srgbClr val="C00000"/>
                </a:solidFill>
              </a:rPr>
              <a:t>Hosea 2:7</a:t>
            </a:r>
          </a:p>
          <a:p>
            <a:pPr marL="0" indent="0">
              <a:buNone/>
            </a:pPr>
            <a:r>
              <a:rPr lang="en-US" dirty="0"/>
              <a:t>She will chase after her lovers but not catch them;</a:t>
            </a:r>
            <a:br>
              <a:rPr lang="en-US" dirty="0"/>
            </a:br>
            <a:r>
              <a:rPr lang="en-US" dirty="0"/>
              <a:t>    she will look for them but not find them.</a:t>
            </a:r>
            <a:br>
              <a:rPr lang="en-US" dirty="0"/>
            </a:br>
            <a:r>
              <a:rPr lang="en-US" dirty="0"/>
              <a:t>Then she will say,</a:t>
            </a:r>
            <a:br>
              <a:rPr lang="en-US" dirty="0"/>
            </a:br>
            <a:r>
              <a:rPr lang="en-US" dirty="0"/>
              <a:t>    ‘I will go back to my husband as at first,</a:t>
            </a:r>
            <a:br>
              <a:rPr lang="en-US" dirty="0"/>
            </a:br>
            <a:r>
              <a:rPr lang="en-US" dirty="0"/>
              <a:t>    for then I was better off than now.’</a:t>
            </a:r>
          </a:p>
        </p:txBody>
      </p:sp>
    </p:spTree>
    <p:extLst>
      <p:ext uri="{BB962C8B-B14F-4D97-AF65-F5344CB8AC3E}">
        <p14:creationId xmlns:p14="http://schemas.microsoft.com/office/powerpoint/2010/main" val="3195374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4" descr="White roses on cream background">
            <a:extLst>
              <a:ext uri="{FF2B5EF4-FFF2-40B4-BE49-F238E27FC236}">
                <a16:creationId xmlns:a16="http://schemas.microsoft.com/office/drawing/2014/main" id="{36D616B6-2382-4F7A-AC83-254B7549AACA}"/>
              </a:ext>
            </a:extLst>
          </p:cNvPr>
          <p:cNvPicPr>
            <a:picLocks noChangeAspect="1"/>
          </p:cNvPicPr>
          <p:nvPr/>
        </p:nvPicPr>
        <p:blipFill rotWithShape="1">
          <a:blip r:embed="rId2"/>
          <a:srcRect l="9091" t="11067"/>
          <a:stretch/>
        </p:blipFill>
        <p:spPr>
          <a:xfrm>
            <a:off x="0" y="0"/>
            <a:ext cx="12191980" cy="6857990"/>
          </a:xfrm>
          <a:prstGeom prst="rect">
            <a:avLst/>
          </a:prstGeom>
        </p:spPr>
      </p:pic>
      <p:sp>
        <p:nvSpPr>
          <p:cNvPr id="12" name="Rectangle 11">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813A75-9ABA-1C42-87C6-9C53D8D1366F}"/>
              </a:ext>
            </a:extLst>
          </p:cNvPr>
          <p:cNvSpPr>
            <a:spLocks noGrp="1"/>
          </p:cNvSpPr>
          <p:nvPr>
            <p:ph type="title"/>
          </p:nvPr>
        </p:nvSpPr>
        <p:spPr>
          <a:xfrm>
            <a:off x="594804" y="424543"/>
            <a:ext cx="6619811" cy="1426028"/>
          </a:xfrm>
        </p:spPr>
        <p:txBody>
          <a:bodyPr>
            <a:normAutofit fontScale="90000"/>
          </a:bodyPr>
          <a:lstStyle/>
          <a:p>
            <a:pPr algn="ctr"/>
            <a:r>
              <a:rPr lang="en-US" dirty="0"/>
              <a:t>The relationship of God/Israel </a:t>
            </a:r>
            <a:br>
              <a:rPr lang="en-US" sz="4800" dirty="0"/>
            </a:br>
            <a:r>
              <a:rPr lang="en-US" sz="4800" i="1" dirty="0">
                <a:solidFill>
                  <a:srgbClr val="C00000"/>
                </a:solidFill>
              </a:rPr>
              <a:t>The divorce</a:t>
            </a:r>
            <a:endParaRPr lang="en-US" sz="4800" dirty="0"/>
          </a:p>
        </p:txBody>
      </p:sp>
      <p:sp>
        <p:nvSpPr>
          <p:cNvPr id="3" name="Subtitle 2">
            <a:extLst>
              <a:ext uri="{FF2B5EF4-FFF2-40B4-BE49-F238E27FC236}">
                <a16:creationId xmlns:a16="http://schemas.microsoft.com/office/drawing/2014/main" id="{25C138F3-4638-F148-8FAC-5A2DF7C1B2C1}"/>
              </a:ext>
            </a:extLst>
          </p:cNvPr>
          <p:cNvSpPr>
            <a:spLocks noGrp="1"/>
          </p:cNvSpPr>
          <p:nvPr>
            <p:ph idx="1"/>
          </p:nvPr>
        </p:nvSpPr>
        <p:spPr>
          <a:xfrm>
            <a:off x="594109" y="1953938"/>
            <a:ext cx="6620505" cy="4263800"/>
          </a:xfrm>
        </p:spPr>
        <p:txBody>
          <a:bodyPr>
            <a:noAutofit/>
          </a:bodyPr>
          <a:lstStyle/>
          <a:p>
            <a:pPr marL="0" indent="0">
              <a:buNone/>
            </a:pPr>
            <a:r>
              <a:rPr lang="en-US" sz="3200" dirty="0">
                <a:solidFill>
                  <a:srgbClr val="C00000"/>
                </a:solidFill>
              </a:rPr>
              <a:t>Jeremiah 3:6-10</a:t>
            </a:r>
          </a:p>
          <a:p>
            <a:pPr marL="0" indent="0">
              <a:buNone/>
            </a:pPr>
            <a:endParaRPr lang="en-US" dirty="0"/>
          </a:p>
          <a:p>
            <a:pPr marL="0" indent="0">
              <a:buNone/>
            </a:pPr>
            <a:r>
              <a:rPr lang="en-US" dirty="0">
                <a:solidFill>
                  <a:srgbClr val="C00000"/>
                </a:solidFill>
              </a:rPr>
              <a:t>Malachi 2:16</a:t>
            </a:r>
          </a:p>
          <a:p>
            <a:pPr marL="0" indent="0">
              <a:buNone/>
            </a:pPr>
            <a:r>
              <a:rPr lang="en-US" dirty="0"/>
              <a:t>“For the man who does not love his wife but divorces her, says the Lord, the God of Israel, covers his garment with violence, says the Lord of hosts. So guard yourselves in your spirit, and do not be faithless.”</a:t>
            </a:r>
          </a:p>
        </p:txBody>
      </p:sp>
    </p:spTree>
    <p:extLst>
      <p:ext uri="{BB962C8B-B14F-4D97-AF65-F5344CB8AC3E}">
        <p14:creationId xmlns:p14="http://schemas.microsoft.com/office/powerpoint/2010/main" val="2954315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4" descr="White roses on cream background">
            <a:extLst>
              <a:ext uri="{FF2B5EF4-FFF2-40B4-BE49-F238E27FC236}">
                <a16:creationId xmlns:a16="http://schemas.microsoft.com/office/drawing/2014/main" id="{36D616B6-2382-4F7A-AC83-254B7549AACA}"/>
              </a:ext>
            </a:extLst>
          </p:cNvPr>
          <p:cNvPicPr>
            <a:picLocks noChangeAspect="1"/>
          </p:cNvPicPr>
          <p:nvPr/>
        </p:nvPicPr>
        <p:blipFill rotWithShape="1">
          <a:blip r:embed="rId2"/>
          <a:srcRect l="9091" t="11067"/>
          <a:stretch/>
        </p:blipFill>
        <p:spPr>
          <a:xfrm>
            <a:off x="0" y="10"/>
            <a:ext cx="12191980" cy="6857990"/>
          </a:xfrm>
          <a:prstGeom prst="rect">
            <a:avLst/>
          </a:prstGeom>
        </p:spPr>
      </p:pic>
      <p:sp>
        <p:nvSpPr>
          <p:cNvPr id="12" name="Rectangle 11">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813A75-9ABA-1C42-87C6-9C53D8D1366F}"/>
              </a:ext>
            </a:extLst>
          </p:cNvPr>
          <p:cNvSpPr>
            <a:spLocks noGrp="1"/>
          </p:cNvSpPr>
          <p:nvPr>
            <p:ph type="title"/>
          </p:nvPr>
        </p:nvSpPr>
        <p:spPr>
          <a:xfrm>
            <a:off x="594804" y="424543"/>
            <a:ext cx="6619811" cy="1426028"/>
          </a:xfrm>
        </p:spPr>
        <p:txBody>
          <a:bodyPr>
            <a:normAutofit fontScale="90000"/>
          </a:bodyPr>
          <a:lstStyle/>
          <a:p>
            <a:pPr algn="ctr"/>
            <a:r>
              <a:rPr lang="en-US" dirty="0"/>
              <a:t>The relationship of God/Israel </a:t>
            </a:r>
            <a:br>
              <a:rPr lang="en-US" sz="4800" dirty="0"/>
            </a:br>
            <a:r>
              <a:rPr lang="en-US" sz="4800" i="1" dirty="0">
                <a:solidFill>
                  <a:srgbClr val="C00000"/>
                </a:solidFill>
              </a:rPr>
              <a:t>God wants Israel back</a:t>
            </a:r>
            <a:endParaRPr lang="en-US" sz="4800" dirty="0"/>
          </a:p>
        </p:txBody>
      </p:sp>
      <p:sp>
        <p:nvSpPr>
          <p:cNvPr id="3" name="Subtitle 2">
            <a:extLst>
              <a:ext uri="{FF2B5EF4-FFF2-40B4-BE49-F238E27FC236}">
                <a16:creationId xmlns:a16="http://schemas.microsoft.com/office/drawing/2014/main" id="{25C138F3-4638-F148-8FAC-5A2DF7C1B2C1}"/>
              </a:ext>
            </a:extLst>
          </p:cNvPr>
          <p:cNvSpPr>
            <a:spLocks noGrp="1"/>
          </p:cNvSpPr>
          <p:nvPr>
            <p:ph idx="1"/>
          </p:nvPr>
        </p:nvSpPr>
        <p:spPr>
          <a:xfrm>
            <a:off x="594109" y="1953938"/>
            <a:ext cx="6620505" cy="4263800"/>
          </a:xfrm>
        </p:spPr>
        <p:txBody>
          <a:bodyPr>
            <a:noAutofit/>
          </a:bodyPr>
          <a:lstStyle/>
          <a:p>
            <a:pPr marL="0" indent="0">
              <a:buNone/>
            </a:pPr>
            <a:r>
              <a:rPr lang="en-US" sz="3200" dirty="0">
                <a:solidFill>
                  <a:srgbClr val="C00000"/>
                </a:solidFill>
              </a:rPr>
              <a:t>Jeremiah 3:12-14</a:t>
            </a:r>
          </a:p>
          <a:p>
            <a:pPr marL="0" indent="0">
              <a:buNone/>
            </a:pPr>
            <a:endParaRPr lang="en-US" dirty="0"/>
          </a:p>
          <a:p>
            <a:pPr marL="0" indent="0">
              <a:buNone/>
            </a:pPr>
            <a:r>
              <a:rPr lang="en-US" dirty="0">
                <a:solidFill>
                  <a:srgbClr val="C00000"/>
                </a:solidFill>
              </a:rPr>
              <a:t>Hosea 3:1</a:t>
            </a:r>
          </a:p>
          <a:p>
            <a:pPr marL="0" indent="0">
              <a:buNone/>
            </a:pPr>
            <a:r>
              <a:rPr lang="en-US" dirty="0"/>
              <a:t>The Lord said to me, “Go, show your love to your wife again, though she is loved by another man and is an adulteress. Love her as the Lord loves the Israelites, though they turn to other gods and love the sacred raisin cakes.”</a:t>
            </a:r>
          </a:p>
        </p:txBody>
      </p:sp>
    </p:spTree>
    <p:extLst>
      <p:ext uri="{BB962C8B-B14F-4D97-AF65-F5344CB8AC3E}">
        <p14:creationId xmlns:p14="http://schemas.microsoft.com/office/powerpoint/2010/main" val="695469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4" descr="White roses on cream background">
            <a:extLst>
              <a:ext uri="{FF2B5EF4-FFF2-40B4-BE49-F238E27FC236}">
                <a16:creationId xmlns:a16="http://schemas.microsoft.com/office/drawing/2014/main" id="{36D616B6-2382-4F7A-AC83-254B7549AACA}"/>
              </a:ext>
            </a:extLst>
          </p:cNvPr>
          <p:cNvPicPr>
            <a:picLocks noChangeAspect="1"/>
          </p:cNvPicPr>
          <p:nvPr/>
        </p:nvPicPr>
        <p:blipFill rotWithShape="1">
          <a:blip r:embed="rId2"/>
          <a:srcRect l="9091" t="11067"/>
          <a:stretch/>
        </p:blipFill>
        <p:spPr>
          <a:xfrm>
            <a:off x="20" y="0"/>
            <a:ext cx="12191980" cy="6857990"/>
          </a:xfrm>
          <a:prstGeom prst="rect">
            <a:avLst/>
          </a:prstGeom>
        </p:spPr>
      </p:pic>
      <p:sp>
        <p:nvSpPr>
          <p:cNvPr id="12" name="Rectangle 11">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813A75-9ABA-1C42-87C6-9C53D8D1366F}"/>
              </a:ext>
            </a:extLst>
          </p:cNvPr>
          <p:cNvSpPr>
            <a:spLocks noGrp="1"/>
          </p:cNvSpPr>
          <p:nvPr>
            <p:ph type="title"/>
          </p:nvPr>
        </p:nvSpPr>
        <p:spPr>
          <a:xfrm>
            <a:off x="594804" y="424543"/>
            <a:ext cx="6619811" cy="1426028"/>
          </a:xfrm>
        </p:spPr>
        <p:txBody>
          <a:bodyPr>
            <a:normAutofit fontScale="90000"/>
          </a:bodyPr>
          <a:lstStyle/>
          <a:p>
            <a:pPr algn="ctr"/>
            <a:r>
              <a:rPr lang="en-US" dirty="0"/>
              <a:t>The relationship of God/Israel </a:t>
            </a:r>
            <a:br>
              <a:rPr lang="en-US" sz="4800" dirty="0"/>
            </a:br>
            <a:r>
              <a:rPr lang="en-US" sz="4800" i="1" dirty="0">
                <a:solidFill>
                  <a:srgbClr val="C00000"/>
                </a:solidFill>
              </a:rPr>
              <a:t>The new covenant</a:t>
            </a:r>
            <a:endParaRPr lang="en-US" sz="4800" dirty="0"/>
          </a:p>
        </p:txBody>
      </p:sp>
      <p:sp>
        <p:nvSpPr>
          <p:cNvPr id="3" name="Subtitle 2">
            <a:extLst>
              <a:ext uri="{FF2B5EF4-FFF2-40B4-BE49-F238E27FC236}">
                <a16:creationId xmlns:a16="http://schemas.microsoft.com/office/drawing/2014/main" id="{25C138F3-4638-F148-8FAC-5A2DF7C1B2C1}"/>
              </a:ext>
            </a:extLst>
          </p:cNvPr>
          <p:cNvSpPr>
            <a:spLocks noGrp="1"/>
          </p:cNvSpPr>
          <p:nvPr>
            <p:ph idx="1"/>
          </p:nvPr>
        </p:nvSpPr>
        <p:spPr>
          <a:xfrm>
            <a:off x="594109" y="1953938"/>
            <a:ext cx="6620505" cy="4263800"/>
          </a:xfrm>
        </p:spPr>
        <p:txBody>
          <a:bodyPr>
            <a:noAutofit/>
          </a:bodyPr>
          <a:lstStyle/>
          <a:p>
            <a:pPr marL="0" indent="0">
              <a:buNone/>
            </a:pPr>
            <a:r>
              <a:rPr lang="en-US" sz="3200" dirty="0">
                <a:solidFill>
                  <a:srgbClr val="C00000"/>
                </a:solidFill>
              </a:rPr>
              <a:t>Jeremiah 31:31-34; Hosea 2:14-20</a:t>
            </a:r>
          </a:p>
          <a:p>
            <a:pPr marL="0" indent="0">
              <a:buNone/>
            </a:pPr>
            <a:endParaRPr lang="en-US" dirty="0"/>
          </a:p>
          <a:p>
            <a:pPr marL="0" indent="0">
              <a:buNone/>
            </a:pPr>
            <a:r>
              <a:rPr lang="en-US" dirty="0">
                <a:solidFill>
                  <a:srgbClr val="C00000"/>
                </a:solidFill>
              </a:rPr>
              <a:t>Hosea 3:1</a:t>
            </a:r>
          </a:p>
          <a:p>
            <a:pPr marL="0" indent="0">
              <a:buNone/>
            </a:pPr>
            <a:r>
              <a:rPr lang="en-US" dirty="0"/>
              <a:t>The Lord said to me, “Go, show your love to your wife again, though she is loved by another man and is an adulteress. Love her as the Lord loves the Israelites, though they turn to other gods and love the sacred raisin cakes.”</a:t>
            </a:r>
          </a:p>
        </p:txBody>
      </p:sp>
    </p:spTree>
    <p:extLst>
      <p:ext uri="{BB962C8B-B14F-4D97-AF65-F5344CB8AC3E}">
        <p14:creationId xmlns:p14="http://schemas.microsoft.com/office/powerpoint/2010/main" val="4133642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813A75-9ABA-1C42-87C6-9C53D8D1366F}"/>
              </a:ext>
            </a:extLst>
          </p:cNvPr>
          <p:cNvSpPr>
            <a:spLocks noGrp="1"/>
          </p:cNvSpPr>
          <p:nvPr>
            <p:ph type="title"/>
          </p:nvPr>
        </p:nvSpPr>
        <p:spPr>
          <a:xfrm>
            <a:off x="4553733" y="206829"/>
            <a:ext cx="7311696" cy="1752600"/>
          </a:xfrm>
        </p:spPr>
        <p:txBody>
          <a:bodyPr anchor="ctr">
            <a:normAutofit/>
          </a:bodyPr>
          <a:lstStyle/>
          <a:p>
            <a:pPr algn="ctr"/>
            <a:r>
              <a:rPr lang="en-US" sz="4800" dirty="0"/>
              <a:t>Marriage with God </a:t>
            </a:r>
            <a:br>
              <a:rPr lang="en-US" sz="4800" dirty="0"/>
            </a:br>
            <a:r>
              <a:rPr lang="en-US" sz="4800" dirty="0"/>
              <a:t>fully realized “in Christ”</a:t>
            </a:r>
            <a:endParaRPr lang="en-US" sz="4800" i="1" dirty="0">
              <a:solidFill>
                <a:srgbClr val="C00000"/>
              </a:solidFill>
            </a:endParaRPr>
          </a:p>
        </p:txBody>
      </p:sp>
      <p:pic>
        <p:nvPicPr>
          <p:cNvPr id="7" name="Picture 4" descr="White roses on cream background">
            <a:extLst>
              <a:ext uri="{FF2B5EF4-FFF2-40B4-BE49-F238E27FC236}">
                <a16:creationId xmlns:a16="http://schemas.microsoft.com/office/drawing/2014/main" id="{36D616B6-2382-4F7A-AC83-254B7549AACA}"/>
              </a:ext>
            </a:extLst>
          </p:cNvPr>
          <p:cNvPicPr>
            <a:picLocks noChangeAspect="1"/>
          </p:cNvPicPr>
          <p:nvPr/>
        </p:nvPicPr>
        <p:blipFill rotWithShape="1">
          <a:blip r:embed="rId2"/>
          <a:srcRect l="64816" r="-1" b="-1"/>
          <a:stretch/>
        </p:blipFill>
        <p:spPr>
          <a:xfrm>
            <a:off x="1" y="10"/>
            <a:ext cx="4196496" cy="6857990"/>
          </a:xfrm>
          <a:prstGeom prst="rect">
            <a:avLst/>
          </a:prstGeom>
          <a:effectLst/>
        </p:spPr>
      </p:pic>
      <p:sp>
        <p:nvSpPr>
          <p:cNvPr id="3" name="Subtitle 2">
            <a:extLst>
              <a:ext uri="{FF2B5EF4-FFF2-40B4-BE49-F238E27FC236}">
                <a16:creationId xmlns:a16="http://schemas.microsoft.com/office/drawing/2014/main" id="{25C138F3-4638-F148-8FAC-5A2DF7C1B2C1}"/>
              </a:ext>
            </a:extLst>
          </p:cNvPr>
          <p:cNvSpPr>
            <a:spLocks noGrp="1"/>
          </p:cNvSpPr>
          <p:nvPr>
            <p:ph idx="1"/>
          </p:nvPr>
        </p:nvSpPr>
        <p:spPr>
          <a:xfrm>
            <a:off x="4553734" y="2166258"/>
            <a:ext cx="7311695" cy="4288970"/>
          </a:xfrm>
        </p:spPr>
        <p:txBody>
          <a:bodyPr>
            <a:noAutofit/>
          </a:bodyPr>
          <a:lstStyle/>
          <a:p>
            <a:pPr marL="0" indent="0">
              <a:buNone/>
            </a:pPr>
            <a:r>
              <a:rPr lang="en-US" sz="3000" i="1" dirty="0">
                <a:solidFill>
                  <a:srgbClr val="C00000"/>
                </a:solidFill>
              </a:rPr>
              <a:t>Ephesians 5:22-33</a:t>
            </a:r>
          </a:p>
          <a:p>
            <a:pPr marL="0" indent="0">
              <a:buNone/>
            </a:pPr>
            <a:endParaRPr lang="en-US" sz="3000" i="1" dirty="0"/>
          </a:p>
          <a:p>
            <a:pPr marL="0" indent="0">
              <a:buNone/>
            </a:pPr>
            <a:r>
              <a:rPr lang="en-US" sz="3000" i="1" dirty="0">
                <a:solidFill>
                  <a:srgbClr val="C00000"/>
                </a:solidFill>
              </a:rPr>
              <a:t>Revelation 21:2</a:t>
            </a:r>
          </a:p>
          <a:p>
            <a:pPr marL="0" indent="0">
              <a:buNone/>
            </a:pPr>
            <a:r>
              <a:rPr lang="en-US" sz="3000" dirty="0"/>
              <a:t>And I saw the holy city, new Jerusalem, coming down out of heaven from God, made ready as a bride adorned for her husband.</a:t>
            </a:r>
          </a:p>
        </p:txBody>
      </p:sp>
    </p:spTree>
    <p:extLst>
      <p:ext uri="{BB962C8B-B14F-4D97-AF65-F5344CB8AC3E}">
        <p14:creationId xmlns:p14="http://schemas.microsoft.com/office/powerpoint/2010/main" val="2708120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5880</TotalTime>
  <Words>528</Words>
  <Application>Microsoft Macintosh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 Mystery of Marriage</vt:lpstr>
      <vt:lpstr>The mysteries of the Bible</vt:lpstr>
      <vt:lpstr>The theology of marriage Genesis 1-2</vt:lpstr>
      <vt:lpstr>The relationship of God/Israel  The marriage</vt:lpstr>
      <vt:lpstr>The relationship of God/Israel  Israel’s adultery</vt:lpstr>
      <vt:lpstr>The relationship of God/Israel  The divorce</vt:lpstr>
      <vt:lpstr>The relationship of God/Israel  God wants Israel back</vt:lpstr>
      <vt:lpstr>The relationship of God/Israel  The new covenant</vt:lpstr>
      <vt:lpstr>Marriage with God  fully realized “in Christ”</vt:lpstr>
      <vt:lpstr>Marriage: reflecting the image of God’s relationship to mankind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Mystery of Marriage</dc:title>
  <dc:creator>Mitch Davis</dc:creator>
  <cp:lastModifiedBy>Mitch Davis</cp:lastModifiedBy>
  <cp:revision>1</cp:revision>
  <dcterms:created xsi:type="dcterms:W3CDTF">2021-10-12T17:49:13Z</dcterms:created>
  <dcterms:modified xsi:type="dcterms:W3CDTF">2021-10-17T04:25:52Z</dcterms:modified>
</cp:coreProperties>
</file>