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7E5537-9ED0-7248-90B0-B599D5B2A4B7}" v="1" dt="2021-09-12T12:54:48.6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8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tch Davis" userId="388b89a0e6bb1f2e" providerId="LiveId" clId="{7D7E5537-9ED0-7248-90B0-B599D5B2A4B7}"/>
    <pc:docChg chg="modSld">
      <pc:chgData name="Mitch Davis" userId="388b89a0e6bb1f2e" providerId="LiveId" clId="{7D7E5537-9ED0-7248-90B0-B599D5B2A4B7}" dt="2021-09-12T12:54:48.672" v="0" actId="20577"/>
      <pc:docMkLst>
        <pc:docMk/>
      </pc:docMkLst>
      <pc:sldChg chg="modSp">
        <pc:chgData name="Mitch Davis" userId="388b89a0e6bb1f2e" providerId="LiveId" clId="{7D7E5537-9ED0-7248-90B0-B599D5B2A4B7}" dt="2021-09-12T12:54:48.672" v="0" actId="20577"/>
        <pc:sldMkLst>
          <pc:docMk/>
          <pc:sldMk cId="417945332" sldId="256"/>
        </pc:sldMkLst>
        <pc:spChg chg="mod">
          <ac:chgData name="Mitch Davis" userId="388b89a0e6bb1f2e" providerId="LiveId" clId="{7D7E5537-9ED0-7248-90B0-B599D5B2A4B7}" dt="2021-09-12T12:54:48.672" v="0" actId="20577"/>
          <ac:spMkLst>
            <pc:docMk/>
            <pc:sldMk cId="417945332" sldId="256"/>
            <ac:spMk id="2" creationId="{E28DB791-6A92-EF48-AC60-57A9EAEA341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D873B-4823-7945-B119-DC8E3507A5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341CF-A0B8-CC4E-AD51-7F9E8DEA3A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69612-F55A-1B41-9B25-77F421973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88B1-EE71-AB4C-9D80-DFCB2ED99F9E}" type="datetimeFigureOut">
              <a:rPr lang="en-US" smtClean="0"/>
              <a:t>9/12/21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64484-E0D6-6D42-9AE3-2646DAB82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BBCF3-DE0E-D94E-B528-281EA4327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FEAC4-7B2D-1647-8EA3-7988DF5E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12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8E30E-20B1-B34A-B83D-1C8210E5D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9A3252-D598-6F47-BA67-9FDEE783A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9EBC9-253A-DB42-BEB1-374A670E4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88B1-EE71-AB4C-9D80-DFCB2ED99F9E}" type="datetimeFigureOut">
              <a:rPr lang="en-US" smtClean="0"/>
              <a:t>9/12/21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51280-ED3C-7A46-80AE-6A3EE4E0D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2C6F2-2443-774A-99D9-A01905ECE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FEAC4-7B2D-1647-8EA3-7988DF5E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9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50EE30-FB9D-1C46-A9BB-9C2C9492D1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F59333-3D7F-264E-9D61-EF0FCA337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35FEF-0CF2-EE4D-8C06-D494E7AF7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88B1-EE71-AB4C-9D80-DFCB2ED99F9E}" type="datetimeFigureOut">
              <a:rPr lang="en-US" smtClean="0"/>
              <a:t>9/12/21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B71EA-DA84-AB4D-9084-BAE7546A7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CAF76-9F96-3B44-8C51-28D9B0AAA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FEAC4-7B2D-1647-8EA3-7988DF5E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7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25413-36F5-1044-85AF-C4A5B6B9B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2F54-EACD-1F4B-9972-C6E14BEE2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2792E-893E-5F46-9D0B-92777E9DF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88B1-EE71-AB4C-9D80-DFCB2ED99F9E}" type="datetimeFigureOut">
              <a:rPr lang="en-US" smtClean="0"/>
              <a:t>9/12/21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1D6ED-B5B0-224A-A841-BD29339D6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1479C-5133-544D-8DBB-2BA8A7154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FEAC4-7B2D-1647-8EA3-7988DF5E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2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8304F-02BD-DB42-8648-2ADD15D9C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AC7EF1-8260-7640-B1C0-2A8B85330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FAE4E-2555-D542-AA47-0513920AB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88B1-EE71-AB4C-9D80-DFCB2ED99F9E}" type="datetimeFigureOut">
              <a:rPr lang="en-US" smtClean="0"/>
              <a:t>9/12/21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B1FD5-35C2-CC44-98C6-70A83A586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3F3D0-9A65-6640-80BD-6392CC2C4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FEAC4-7B2D-1647-8EA3-7988DF5E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78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61D64-7488-9A4F-B319-669D3FDD8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5313F-9FEC-B14B-9182-F5968BAA11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75FB75-9DAF-DD48-8E85-5505034A7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FA9079-D8E0-9147-86DD-C597A68CA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88B1-EE71-AB4C-9D80-DFCB2ED99F9E}" type="datetimeFigureOut">
              <a:rPr lang="en-US" smtClean="0"/>
              <a:t>9/12/21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A76FA5-BEAA-C947-A1D8-092259C33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956E1-FD34-8740-91FF-C6FC257BD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FEAC4-7B2D-1647-8EA3-7988DF5E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6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CFEA9-F6C9-8540-990B-7926A6ED5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17DD6-1B92-A042-9F98-DAF2F0F74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7F37B-2B01-4943-8601-FAE5AFFA3B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9F9733-320B-F349-A2F2-A6BC85C021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6811C0-5030-4D41-9341-60EA9230D2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0E8EA0-9B3C-5840-8F50-295ECE725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88B1-EE71-AB4C-9D80-DFCB2ED99F9E}" type="datetimeFigureOut">
              <a:rPr lang="en-US" smtClean="0"/>
              <a:t>9/12/21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A6004D-9653-2941-B683-8EB926E15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C93EB7-8B73-0A43-A46E-5BFEA952E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FEAC4-7B2D-1647-8EA3-7988DF5E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B9638-22EB-4B41-9182-A53F08487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AE3C75-A94B-9C4B-99DB-96B33AFDC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88B1-EE71-AB4C-9D80-DFCB2ED99F9E}" type="datetimeFigureOut">
              <a:rPr lang="en-US" smtClean="0"/>
              <a:t>9/12/21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C69AA7-C597-DF4E-B60A-1668CE28A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F956D1-F119-E847-8B0B-376E5271C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FEAC4-7B2D-1647-8EA3-7988DF5E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19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7FB488-6E8B-B747-AF4A-FB7E12910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88B1-EE71-AB4C-9D80-DFCB2ED99F9E}" type="datetimeFigureOut">
              <a:rPr lang="en-US" smtClean="0"/>
              <a:t>9/12/21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6AC61E-0FEF-E448-BD57-2B7119A9D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8C5082-0EE5-3742-B754-FA91F659D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FEAC4-7B2D-1647-8EA3-7988DF5E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5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DB1A4-C1F3-D14F-B401-83AE5F575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E62D3-F733-114F-9D7A-D72B7C168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3F3699-E538-6B47-BF2C-A7C1295949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EB574-1D29-BE43-BD04-3EDBD1A7D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88B1-EE71-AB4C-9D80-DFCB2ED99F9E}" type="datetimeFigureOut">
              <a:rPr lang="en-US" smtClean="0"/>
              <a:t>9/12/21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5BF37-FCE5-3543-B8A6-64ACD00E5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F864E-8A0B-5F42-BA52-8A63FE3D4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FEAC4-7B2D-1647-8EA3-7988DF5E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0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AD0A3-74AA-3D40-A043-780A84268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853188-D972-3943-9F62-46A7905742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768CE1-954C-F248-8963-7CDD52DC0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C1FBDB-7930-5149-8A4F-5A20A1859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88B1-EE71-AB4C-9D80-DFCB2ED99F9E}" type="datetimeFigureOut">
              <a:rPr lang="en-US" smtClean="0"/>
              <a:t>9/12/21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78CE1C-9951-A242-B819-75879D425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004927-17C6-AE4F-8B2D-FB81B03F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FEAC4-7B2D-1647-8EA3-7988DF5E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06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group of multi coloured wooden stick figures">
            <a:extLst>
              <a:ext uri="{FF2B5EF4-FFF2-40B4-BE49-F238E27FC236}">
                <a16:creationId xmlns:a16="http://schemas.microsoft.com/office/drawing/2014/main" id="{48E3111A-F06D-444C-927D-1EDD30DDF8C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20000"/>
          </a:blip>
          <a:srcRect t="11783" b="6989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2059EB-DDF9-924B-9638-AE661B8FA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3F852D-9190-FA4C-9A2A-7981E5D91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52E5C-DAE8-DE44-8E21-6822204DE8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888B1-EE71-AB4C-9D80-DFCB2ED99F9E}" type="datetimeFigureOut">
              <a:rPr lang="en-US" smtClean="0"/>
              <a:t>9/12/21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E234F-1A78-3649-A6ED-901F027EED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8AE91-8DDB-AF4D-8B9D-7CAB41A389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FEAC4-7B2D-1647-8EA3-7988DF5E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3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5138" indent="-465138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15988" indent="-4587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multi coloured wooden stick figures">
            <a:extLst>
              <a:ext uri="{FF2B5EF4-FFF2-40B4-BE49-F238E27FC236}">
                <a16:creationId xmlns:a16="http://schemas.microsoft.com/office/drawing/2014/main" id="{FC32F5F9-E5EB-4C6A-AA2E-353259220A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783" b="6989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8DB791-6A92-EF48-AC60-57A9EAEA3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843790"/>
            <a:ext cx="10058400" cy="2773180"/>
          </a:xfrm>
          <a:prstGeom prst="round2DiagRect">
            <a:avLst/>
          </a:prstGeom>
          <a:solidFill>
            <a:srgbClr val="ED7D31">
              <a:alpha val="50196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r>
              <a:rPr lang="en-US" sz="5200" dirty="0">
                <a:solidFill>
                  <a:srgbClr val="FFFFFF"/>
                </a:solidFill>
              </a:rPr>
              <a:t>Blessings </a:t>
            </a:r>
            <a:r>
              <a:rPr lang="en-US" sz="5200">
                <a:solidFill>
                  <a:srgbClr val="FFFFFF"/>
                </a:solidFill>
              </a:rPr>
              <a:t>and charge </a:t>
            </a:r>
            <a:r>
              <a:rPr lang="en-US" sz="5200" dirty="0">
                <a:solidFill>
                  <a:srgbClr val="FFFFFF"/>
                </a:solidFill>
              </a:rPr>
              <a:t>of </a:t>
            </a:r>
            <a:br>
              <a:rPr lang="en-US" sz="5200" dirty="0">
                <a:solidFill>
                  <a:srgbClr val="FFFFFF"/>
                </a:solidFill>
              </a:rPr>
            </a:br>
            <a:r>
              <a:rPr lang="en-US" sz="5200" i="1" dirty="0">
                <a:solidFill>
                  <a:srgbClr val="FFFFFF"/>
                </a:solidFill>
              </a:rPr>
              <a:t>assembling together</a:t>
            </a:r>
          </a:p>
        </p:txBody>
      </p:sp>
    </p:spTree>
    <p:extLst>
      <p:ext uri="{BB962C8B-B14F-4D97-AF65-F5344CB8AC3E}">
        <p14:creationId xmlns:p14="http://schemas.microsoft.com/office/powerpoint/2010/main" val="41794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62834-1413-6E4C-AD33-60E2AB72B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Sometimes we focus on </a:t>
            </a:r>
            <a:br>
              <a:rPr lang="en-US" dirty="0"/>
            </a:br>
            <a:r>
              <a:rPr lang="en-US" dirty="0"/>
              <a:t>all the negatives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4D345-6CCD-3342-B53F-F169386EC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Babies crying/screaming</a:t>
            </a:r>
          </a:p>
          <a:p>
            <a:r>
              <a:rPr lang="en-US" dirty="0"/>
              <a:t>Rubbish in the pews</a:t>
            </a:r>
          </a:p>
          <a:p>
            <a:r>
              <a:rPr lang="en-US" dirty="0"/>
              <a:t>Phones making all kinds of sounds</a:t>
            </a:r>
          </a:p>
          <a:p>
            <a:r>
              <a:rPr lang="en-US" dirty="0"/>
              <a:t>Stains from food/juice/markings</a:t>
            </a:r>
          </a:p>
          <a:p>
            <a:r>
              <a:rPr lang="en-US" dirty="0"/>
              <a:t>Bad behavior in Bible classes</a:t>
            </a:r>
          </a:p>
          <a:p>
            <a:r>
              <a:rPr lang="en-US" dirty="0"/>
              <a:t>People talking during the prayer/songs/sermons</a:t>
            </a:r>
          </a:p>
          <a:p>
            <a:r>
              <a:rPr lang="en-US" dirty="0"/>
              <a:t>Noise in the foyer</a:t>
            </a:r>
          </a:p>
          <a:p>
            <a:r>
              <a:rPr lang="en-US" dirty="0"/>
              <a:t>Seeing others completely distracted or asleep.</a:t>
            </a:r>
          </a:p>
        </p:txBody>
      </p:sp>
    </p:spTree>
    <p:extLst>
      <p:ext uri="{BB962C8B-B14F-4D97-AF65-F5344CB8AC3E}">
        <p14:creationId xmlns:p14="http://schemas.microsoft.com/office/powerpoint/2010/main" val="1176645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hurch of Reconciliation">
            <a:extLst>
              <a:ext uri="{FF2B5EF4-FFF2-40B4-BE49-F238E27FC236}">
                <a16:creationId xmlns:a16="http://schemas.microsoft.com/office/drawing/2014/main" id="{B4F973B4-7E79-AB4D-94CE-509C48B8E7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3" r="7318"/>
          <a:stretch/>
        </p:blipFill>
        <p:spPr bwMode="auto">
          <a:xfrm>
            <a:off x="-1" y="10"/>
            <a:ext cx="12192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B962E-5B16-9846-8BE7-7001CDE67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692" y="1661536"/>
            <a:ext cx="5193650" cy="159516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Double-edged </a:t>
            </a:r>
            <a:br>
              <a:rPr lang="en-US" sz="4800" b="1" dirty="0"/>
            </a:br>
            <a:r>
              <a:rPr lang="en-US" sz="4800" b="1" dirty="0"/>
              <a:t>sword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AF964-F6E0-7546-A29D-E6613DBA7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815" y="3417573"/>
            <a:ext cx="5698273" cy="2972075"/>
          </a:xfrm>
        </p:spPr>
        <p:txBody>
          <a:bodyPr anchor="ctr">
            <a:normAutofit fontScale="77500" lnSpcReduction="20000"/>
          </a:bodyPr>
          <a:lstStyle/>
          <a:p>
            <a:r>
              <a:rPr lang="en-US" b="1" dirty="0"/>
              <a:t>Allows church members who are NOT able to assemble to be at services “in spirit”. </a:t>
            </a:r>
            <a:br>
              <a:rPr lang="en-US" b="1" dirty="0"/>
            </a:br>
            <a:r>
              <a:rPr lang="en-US" b="1" dirty="0">
                <a:solidFill>
                  <a:srgbClr val="FF0000"/>
                </a:solidFill>
              </a:rPr>
              <a:t>Cp Col 2:5</a:t>
            </a:r>
          </a:p>
          <a:p>
            <a:r>
              <a:rPr lang="en-US" b="1" dirty="0"/>
              <a:t>Allows church members who ARE able to assemble to NOT be at services.</a:t>
            </a:r>
          </a:p>
        </p:txBody>
      </p:sp>
    </p:spTree>
    <p:extLst>
      <p:ext uri="{BB962C8B-B14F-4D97-AF65-F5344CB8AC3E}">
        <p14:creationId xmlns:p14="http://schemas.microsoft.com/office/powerpoint/2010/main" val="2884576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1D03B-1595-014E-88F0-8F1C06F96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Those who love God’s church </a:t>
            </a:r>
            <a:br>
              <a:rPr lang="en-US" dirty="0"/>
            </a:br>
            <a:r>
              <a:rPr lang="en-US" dirty="0"/>
              <a:t>wants to be with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B62B2-FEA1-3845-913A-5193CB159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was glad when they said to me let us go to the house of the Lord.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Psa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122:1</a:t>
            </a:r>
          </a:p>
          <a:p>
            <a:r>
              <a:rPr lang="en-US" dirty="0"/>
              <a:t>A love for the people of God manifests a desire to be with the people of God.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Acts 20:7</a:t>
            </a:r>
          </a:p>
          <a:p>
            <a:r>
              <a:rPr lang="en-US" dirty="0"/>
              <a:t>This was clearly illustrated by the church in Jerusalem.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Acts 2:42ff</a:t>
            </a:r>
          </a:p>
        </p:txBody>
      </p:sp>
    </p:spTree>
    <p:extLst>
      <p:ext uri="{BB962C8B-B14F-4D97-AF65-F5344CB8AC3E}">
        <p14:creationId xmlns:p14="http://schemas.microsoft.com/office/powerpoint/2010/main" val="2302825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5C2CD-7661-7F4D-9875-110F6CF3C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than a desire… </a:t>
            </a:r>
            <a:br>
              <a:rPr lang="en-US" dirty="0"/>
            </a:br>
            <a:r>
              <a:rPr lang="en-US" dirty="0"/>
              <a:t>We need each other!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4D1BF-8866-BB44-8407-1117E9AD5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8837"/>
            <a:ext cx="10515600" cy="4048125"/>
          </a:xfrm>
        </p:spPr>
        <p:txBody>
          <a:bodyPr>
            <a:normAutofit/>
          </a:bodyPr>
          <a:lstStyle/>
          <a:p>
            <a:r>
              <a:rPr lang="en-US" dirty="0"/>
              <a:t>Christians’ faith can waiver.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Heb 10:23-25</a:t>
            </a:r>
          </a:p>
          <a:p>
            <a:r>
              <a:rPr lang="en-US" dirty="0"/>
              <a:t>When Christians assemble with the church we can exhort one another, especially the more we see the Day approaching! </a:t>
            </a:r>
          </a:p>
          <a:p>
            <a:r>
              <a:rPr lang="en-US" dirty="0"/>
              <a:t>Assembling together allows us to stimulate one another to love and good works. </a:t>
            </a:r>
          </a:p>
        </p:txBody>
      </p:sp>
    </p:spTree>
    <p:extLst>
      <p:ext uri="{BB962C8B-B14F-4D97-AF65-F5344CB8AC3E}">
        <p14:creationId xmlns:p14="http://schemas.microsoft.com/office/powerpoint/2010/main" val="4021024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F27C5-9AD0-D74A-97FE-1F0F630F2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 yourself these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4DBEB-B3EE-5049-BB6F-19ADDB762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Do I love being with Christians? </a:t>
            </a:r>
          </a:p>
          <a:p>
            <a:r>
              <a:rPr lang="en-US" dirty="0"/>
              <a:t>Do I desire stirring up Christians to love and good works?</a:t>
            </a:r>
          </a:p>
          <a:p>
            <a:r>
              <a:rPr lang="en-US" dirty="0"/>
              <a:t>Yes/No?</a:t>
            </a:r>
          </a:p>
          <a:p>
            <a:pPr lvl="1"/>
            <a:r>
              <a:rPr lang="en-US" dirty="0"/>
              <a:t>If “no” are you part of the problem?</a:t>
            </a:r>
          </a:p>
          <a:p>
            <a:pPr lvl="1"/>
            <a:r>
              <a:rPr lang="en-US" dirty="0"/>
              <a:t>If “no” are you part of the solution?</a:t>
            </a:r>
          </a:p>
          <a:p>
            <a:r>
              <a:rPr lang="en-US" dirty="0"/>
              <a:t>Test yourself to see if you’re “in the faith”. </a:t>
            </a:r>
            <a:br>
              <a:rPr lang="en-US" dirty="0"/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Cp. 2 Cor 13:5</a:t>
            </a:r>
          </a:p>
        </p:txBody>
      </p:sp>
    </p:spTree>
    <p:extLst>
      <p:ext uri="{BB962C8B-B14F-4D97-AF65-F5344CB8AC3E}">
        <p14:creationId xmlns:p14="http://schemas.microsoft.com/office/powerpoint/2010/main" val="1275608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2209</TotalTime>
  <Words>282</Words>
  <Application>Microsoft Macintosh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Blessings and charge of  assembling together</vt:lpstr>
      <vt:lpstr>Sometimes we focus on  all the negatives</vt:lpstr>
      <vt:lpstr>Double-edged  sword</vt:lpstr>
      <vt:lpstr>Those who love God’s church  wants to be with it</vt:lpstr>
      <vt:lpstr>More than a desire…  We need each other!</vt:lpstr>
      <vt:lpstr>Ask yourself these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Blessings and charges of  assembling together</dc:title>
  <dc:creator>Mitch Davis</dc:creator>
  <cp:lastModifiedBy>Mitch Davis</cp:lastModifiedBy>
  <cp:revision>1</cp:revision>
  <dcterms:created xsi:type="dcterms:W3CDTF">2021-09-10T16:57:22Z</dcterms:created>
  <dcterms:modified xsi:type="dcterms:W3CDTF">2021-09-12T12:55:02Z</dcterms:modified>
</cp:coreProperties>
</file>