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A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64856E-37E1-D740-8594-CF3AA762A390}" v="24" dt="2021-08-22T02:07:03.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6612"/>
  </p:normalViewPr>
  <p:slideViewPr>
    <p:cSldViewPr snapToGrid="0" snapToObjects="1">
      <p:cViewPr varScale="1">
        <p:scale>
          <a:sx n="91" d="100"/>
          <a:sy n="91" d="100"/>
        </p:scale>
        <p:origin x="2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 Davis" userId="388b89a0e6bb1f2e" providerId="LiveId" clId="{9F64856E-37E1-D740-8594-CF3AA762A390}"/>
    <pc:docChg chg="undo redo custSel addSld modSld modMainMaster">
      <pc:chgData name="Mitch Davis" userId="388b89a0e6bb1f2e" providerId="LiveId" clId="{9F64856E-37E1-D740-8594-CF3AA762A390}" dt="2021-08-22T03:45:33.906" v="2542" actId="207"/>
      <pc:docMkLst>
        <pc:docMk/>
      </pc:docMkLst>
      <pc:sldChg chg="delSp mod">
        <pc:chgData name="Mitch Davis" userId="388b89a0e6bb1f2e" providerId="LiveId" clId="{9F64856E-37E1-D740-8594-CF3AA762A390}" dt="2021-08-21T16:31:18.692" v="12" actId="478"/>
        <pc:sldMkLst>
          <pc:docMk/>
          <pc:sldMk cId="4187877426" sldId="256"/>
        </pc:sldMkLst>
        <pc:spChg chg="del">
          <ac:chgData name="Mitch Davis" userId="388b89a0e6bb1f2e" providerId="LiveId" clId="{9F64856E-37E1-D740-8594-CF3AA762A390}" dt="2021-08-21T16:31:18.692" v="12" actId="478"/>
          <ac:spMkLst>
            <pc:docMk/>
            <pc:sldMk cId="4187877426" sldId="256"/>
            <ac:spMk id="2" creationId="{6804FF20-197A-3541-AFE8-A312B0BB6413}"/>
          </ac:spMkLst>
        </pc:spChg>
        <pc:spChg chg="del">
          <ac:chgData name="Mitch Davis" userId="388b89a0e6bb1f2e" providerId="LiveId" clId="{9F64856E-37E1-D740-8594-CF3AA762A390}" dt="2021-08-21T16:31:18.692" v="12" actId="478"/>
          <ac:spMkLst>
            <pc:docMk/>
            <pc:sldMk cId="4187877426" sldId="256"/>
            <ac:spMk id="3" creationId="{1CA6A2B3-046F-624F-A23A-26CF023D018E}"/>
          </ac:spMkLst>
        </pc:spChg>
      </pc:sldChg>
      <pc:sldChg chg="modSp new mod modNotesTx">
        <pc:chgData name="Mitch Davis" userId="388b89a0e6bb1f2e" providerId="LiveId" clId="{9F64856E-37E1-D740-8594-CF3AA762A390}" dt="2021-08-22T02:43:47.211" v="1350" actId="313"/>
        <pc:sldMkLst>
          <pc:docMk/>
          <pc:sldMk cId="2260165118" sldId="257"/>
        </pc:sldMkLst>
        <pc:spChg chg="mod">
          <ac:chgData name="Mitch Davis" userId="388b89a0e6bb1f2e" providerId="LiveId" clId="{9F64856E-37E1-D740-8594-CF3AA762A390}" dt="2021-08-22T02:43:47.211" v="1350" actId="313"/>
          <ac:spMkLst>
            <pc:docMk/>
            <pc:sldMk cId="2260165118" sldId="257"/>
            <ac:spMk id="2" creationId="{623ABE5D-4C96-2340-BC39-B4663AFF3257}"/>
          </ac:spMkLst>
        </pc:spChg>
        <pc:spChg chg="mod">
          <ac:chgData name="Mitch Davis" userId="388b89a0e6bb1f2e" providerId="LiveId" clId="{9F64856E-37E1-D740-8594-CF3AA762A390}" dt="2021-08-21T22:34:24.358" v="810" actId="20577"/>
          <ac:spMkLst>
            <pc:docMk/>
            <pc:sldMk cId="2260165118" sldId="257"/>
            <ac:spMk id="3" creationId="{07317BFE-3922-244E-AE8E-D768398A03F8}"/>
          </ac:spMkLst>
        </pc:spChg>
      </pc:sldChg>
      <pc:sldChg chg="modSp new mod">
        <pc:chgData name="Mitch Davis" userId="388b89a0e6bb1f2e" providerId="LiveId" clId="{9F64856E-37E1-D740-8594-CF3AA762A390}" dt="2021-08-22T02:04:31.707" v="1272" actId="207"/>
        <pc:sldMkLst>
          <pc:docMk/>
          <pc:sldMk cId="3950756374" sldId="258"/>
        </pc:sldMkLst>
        <pc:spChg chg="mod">
          <ac:chgData name="Mitch Davis" userId="388b89a0e6bb1f2e" providerId="LiveId" clId="{9F64856E-37E1-D740-8594-CF3AA762A390}" dt="2021-08-22T01:39:58.131" v="1028" actId="313"/>
          <ac:spMkLst>
            <pc:docMk/>
            <pc:sldMk cId="3950756374" sldId="258"/>
            <ac:spMk id="2" creationId="{093E88C6-D8CE-4D40-8843-8D613F9196B1}"/>
          </ac:spMkLst>
        </pc:spChg>
        <pc:spChg chg="mod">
          <ac:chgData name="Mitch Davis" userId="388b89a0e6bb1f2e" providerId="LiveId" clId="{9F64856E-37E1-D740-8594-CF3AA762A390}" dt="2021-08-22T02:04:31.707" v="1272" actId="207"/>
          <ac:spMkLst>
            <pc:docMk/>
            <pc:sldMk cId="3950756374" sldId="258"/>
            <ac:spMk id="3" creationId="{FADF5931-54C3-8B42-90E2-C8EBF61B885A}"/>
          </ac:spMkLst>
        </pc:spChg>
      </pc:sldChg>
      <pc:sldChg chg="modSp new mod">
        <pc:chgData name="Mitch Davis" userId="388b89a0e6bb1f2e" providerId="LiveId" clId="{9F64856E-37E1-D740-8594-CF3AA762A390}" dt="2021-08-22T02:07:34.429" v="1334" actId="20577"/>
        <pc:sldMkLst>
          <pc:docMk/>
          <pc:sldMk cId="1362035041" sldId="259"/>
        </pc:sldMkLst>
        <pc:spChg chg="mod">
          <ac:chgData name="Mitch Davis" userId="388b89a0e6bb1f2e" providerId="LiveId" clId="{9F64856E-37E1-D740-8594-CF3AA762A390}" dt="2021-08-22T02:07:34.429" v="1334" actId="20577"/>
          <ac:spMkLst>
            <pc:docMk/>
            <pc:sldMk cId="1362035041" sldId="259"/>
            <ac:spMk id="2" creationId="{C8158C08-FDE9-FC47-A3F4-F8F7A3684461}"/>
          </ac:spMkLst>
        </pc:spChg>
        <pc:spChg chg="mod">
          <ac:chgData name="Mitch Davis" userId="388b89a0e6bb1f2e" providerId="LiveId" clId="{9F64856E-37E1-D740-8594-CF3AA762A390}" dt="2021-08-22T02:07:11.245" v="1312" actId="404"/>
          <ac:spMkLst>
            <pc:docMk/>
            <pc:sldMk cId="1362035041" sldId="259"/>
            <ac:spMk id="3" creationId="{20D6E676-4C76-CE4D-99C6-066D7846A4C8}"/>
          </ac:spMkLst>
        </pc:spChg>
      </pc:sldChg>
      <pc:sldChg chg="modSp new mod">
        <pc:chgData name="Mitch Davis" userId="388b89a0e6bb1f2e" providerId="LiveId" clId="{9F64856E-37E1-D740-8594-CF3AA762A390}" dt="2021-08-22T03:39:37.151" v="2131" actId="207"/>
        <pc:sldMkLst>
          <pc:docMk/>
          <pc:sldMk cId="2321391774" sldId="260"/>
        </pc:sldMkLst>
        <pc:spChg chg="mod">
          <ac:chgData name="Mitch Davis" userId="388b89a0e6bb1f2e" providerId="LiveId" clId="{9F64856E-37E1-D740-8594-CF3AA762A390}" dt="2021-08-22T02:58:50.213" v="1374" actId="313"/>
          <ac:spMkLst>
            <pc:docMk/>
            <pc:sldMk cId="2321391774" sldId="260"/>
            <ac:spMk id="2" creationId="{3AF61E22-1EAA-FF46-83D0-36A5908FF0F0}"/>
          </ac:spMkLst>
        </pc:spChg>
        <pc:spChg chg="mod">
          <ac:chgData name="Mitch Davis" userId="388b89a0e6bb1f2e" providerId="LiveId" clId="{9F64856E-37E1-D740-8594-CF3AA762A390}" dt="2021-08-22T03:39:37.151" v="2131" actId="207"/>
          <ac:spMkLst>
            <pc:docMk/>
            <pc:sldMk cId="2321391774" sldId="260"/>
            <ac:spMk id="3" creationId="{076413A8-40F9-CB4B-BEDC-6130EA3DA0C4}"/>
          </ac:spMkLst>
        </pc:spChg>
      </pc:sldChg>
      <pc:sldChg chg="modSp new mod">
        <pc:chgData name="Mitch Davis" userId="388b89a0e6bb1f2e" providerId="LiveId" clId="{9F64856E-37E1-D740-8594-CF3AA762A390}" dt="2021-08-22T03:40:32.137" v="2152" actId="20577"/>
        <pc:sldMkLst>
          <pc:docMk/>
          <pc:sldMk cId="364990360" sldId="261"/>
        </pc:sldMkLst>
        <pc:spChg chg="mod">
          <ac:chgData name="Mitch Davis" userId="388b89a0e6bb1f2e" providerId="LiveId" clId="{9F64856E-37E1-D740-8594-CF3AA762A390}" dt="2021-08-22T03:39:59.826" v="2132" actId="20577"/>
          <ac:spMkLst>
            <pc:docMk/>
            <pc:sldMk cId="364990360" sldId="261"/>
            <ac:spMk id="2" creationId="{4A8485A1-B646-6449-B7B6-BF0A791D882A}"/>
          </ac:spMkLst>
        </pc:spChg>
        <pc:spChg chg="mod">
          <ac:chgData name="Mitch Davis" userId="388b89a0e6bb1f2e" providerId="LiveId" clId="{9F64856E-37E1-D740-8594-CF3AA762A390}" dt="2021-08-22T03:40:32.137" v="2152" actId="20577"/>
          <ac:spMkLst>
            <pc:docMk/>
            <pc:sldMk cId="364990360" sldId="261"/>
            <ac:spMk id="3" creationId="{8CED42B0-8FEB-5A4A-AA73-9AF27B95A16B}"/>
          </ac:spMkLst>
        </pc:spChg>
      </pc:sldChg>
      <pc:sldChg chg="modSp new mod">
        <pc:chgData name="Mitch Davis" userId="388b89a0e6bb1f2e" providerId="LiveId" clId="{9F64856E-37E1-D740-8594-CF3AA762A390}" dt="2021-08-22T03:45:33.906" v="2542" actId="207"/>
        <pc:sldMkLst>
          <pc:docMk/>
          <pc:sldMk cId="2285241604" sldId="262"/>
        </pc:sldMkLst>
        <pc:spChg chg="mod">
          <ac:chgData name="Mitch Davis" userId="388b89a0e6bb1f2e" providerId="LiveId" clId="{9F64856E-37E1-D740-8594-CF3AA762A390}" dt="2021-08-22T03:41:09.014" v="2179" actId="313"/>
          <ac:spMkLst>
            <pc:docMk/>
            <pc:sldMk cId="2285241604" sldId="262"/>
            <ac:spMk id="2" creationId="{1DD23CCB-CBF0-9D4B-9E6F-108E14991EA6}"/>
          </ac:spMkLst>
        </pc:spChg>
        <pc:spChg chg="mod">
          <ac:chgData name="Mitch Davis" userId="388b89a0e6bb1f2e" providerId="LiveId" clId="{9F64856E-37E1-D740-8594-CF3AA762A390}" dt="2021-08-22T03:45:33.906" v="2542" actId="207"/>
          <ac:spMkLst>
            <pc:docMk/>
            <pc:sldMk cId="2285241604" sldId="262"/>
            <ac:spMk id="3" creationId="{74E3F9C6-273C-7D43-9CDD-7F3AB12C1A9A}"/>
          </ac:spMkLst>
        </pc:spChg>
      </pc:sldChg>
      <pc:sldMasterChg chg="modSp setBg modSldLayout">
        <pc:chgData name="Mitch Davis" userId="388b89a0e6bb1f2e" providerId="LiveId" clId="{9F64856E-37E1-D740-8594-CF3AA762A390}" dt="2021-08-21T17:00:38.655" v="298"/>
        <pc:sldMasterMkLst>
          <pc:docMk/>
          <pc:sldMasterMk cId="179260411" sldId="2147483648"/>
        </pc:sldMasterMkLst>
        <pc:spChg chg="mod">
          <ac:chgData name="Mitch Davis" userId="388b89a0e6bb1f2e" providerId="LiveId" clId="{9F64856E-37E1-D740-8594-CF3AA762A390}" dt="2021-08-21T16:30:23.889" v="7" actId="207"/>
          <ac:spMkLst>
            <pc:docMk/>
            <pc:sldMasterMk cId="179260411" sldId="2147483648"/>
            <ac:spMk id="2" creationId="{A1D24607-E00A-BF42-96FB-1CE3CCA74CEC}"/>
          </ac:spMkLst>
        </pc:spChg>
        <pc:spChg chg="mod">
          <ac:chgData name="Mitch Davis" userId="388b89a0e6bb1f2e" providerId="LiveId" clId="{9F64856E-37E1-D740-8594-CF3AA762A390}" dt="2021-08-21T16:30:23.889" v="7" actId="207"/>
          <ac:spMkLst>
            <pc:docMk/>
            <pc:sldMasterMk cId="179260411" sldId="2147483648"/>
            <ac:spMk id="3" creationId="{E4699716-7443-0748-976D-25D88BB865BB}"/>
          </ac:spMkLst>
        </pc:spChg>
        <pc:sldLayoutChg chg="delSp mod setBg">
          <pc:chgData name="Mitch Davis" userId="388b89a0e6bb1f2e" providerId="LiveId" clId="{9F64856E-37E1-D740-8594-CF3AA762A390}" dt="2021-08-21T16:31:04.472" v="11"/>
          <pc:sldLayoutMkLst>
            <pc:docMk/>
            <pc:sldMasterMk cId="179260411" sldId="2147483648"/>
            <pc:sldLayoutMk cId="3055966270" sldId="2147483649"/>
          </pc:sldLayoutMkLst>
          <pc:spChg chg="del">
            <ac:chgData name="Mitch Davis" userId="388b89a0e6bb1f2e" providerId="LiveId" clId="{9F64856E-37E1-D740-8594-CF3AA762A390}" dt="2021-08-21T16:29:04.558" v="3" actId="478"/>
            <ac:spMkLst>
              <pc:docMk/>
              <pc:sldMasterMk cId="179260411" sldId="2147483648"/>
              <pc:sldLayoutMk cId="3055966270" sldId="2147483649"/>
              <ac:spMk id="2" creationId="{DCB43931-8D49-E847-A321-3FB26DF49FCF}"/>
            </ac:spMkLst>
          </pc:spChg>
          <pc:spChg chg="del">
            <ac:chgData name="Mitch Davis" userId="388b89a0e6bb1f2e" providerId="LiveId" clId="{9F64856E-37E1-D740-8594-CF3AA762A390}" dt="2021-08-21T16:29:06.084" v="4" actId="478"/>
            <ac:spMkLst>
              <pc:docMk/>
              <pc:sldMasterMk cId="179260411" sldId="2147483648"/>
              <pc:sldLayoutMk cId="3055966270" sldId="2147483649"/>
              <ac:spMk id="3" creationId="{2892EC10-8433-EB4A-BE18-757B097D586B}"/>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A9D913-5EA7-4147-BEBD-47C096A8BAFA}" type="datetimeFigureOut">
              <a:rPr lang="en-US" smtClean="0"/>
              <a:t>8/21/21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D3892-7885-CA4A-A570-9C526677509B}" type="slidenum">
              <a:rPr lang="en-US" smtClean="0"/>
              <a:t>‹#›</a:t>
            </a:fld>
            <a:endParaRPr lang="en-US"/>
          </a:p>
        </p:txBody>
      </p:sp>
    </p:spTree>
    <p:extLst>
      <p:ext uri="{BB962C8B-B14F-4D97-AF65-F5344CB8AC3E}">
        <p14:creationId xmlns:p14="http://schemas.microsoft.com/office/powerpoint/2010/main" val="1470282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f.ly/logosres/nac04?ref=Bible.Dt32.22&amp;off=488&amp;ctx=4:9%2c+15%3b+Amos+9:2).+~Moses+here+was+not+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DEUT 32:22 - Moses here was not addressing the matter of the afterlife and the condition of the righteous and wicked dead but had in mind the cosmological distinction, so common in the Old Testament, of things on the earth, below the earth, and above the earth, that is, all things everywhere (cf. Ps 139:7–10). Yahweh’s anger would be so intense and pervasive that it would permeate the most inaccessible regions of the created universe. Everything on the earth and under it would feel its devastating effect.</a:t>
            </a:r>
          </a:p>
          <a:p>
            <a:r>
              <a:rPr lang="en-US" sz="1200" kern="1200" dirty="0">
                <a:solidFill>
                  <a:schemeClr val="tx1"/>
                </a:solidFill>
                <a:effectLst/>
                <a:latin typeface="+mn-lt"/>
                <a:ea typeface="+mn-ea"/>
                <a:cs typeface="+mn-cs"/>
              </a:rPr>
              <a:t> Merrill, E. H. (1994). </a:t>
            </a:r>
            <a:r>
              <a:rPr lang="en-US" sz="1200" i="1" u="sng" kern="1200" dirty="0">
                <a:solidFill>
                  <a:schemeClr val="tx1"/>
                </a:solidFill>
                <a:effectLst/>
                <a:latin typeface="+mn-lt"/>
                <a:ea typeface="+mn-ea"/>
                <a:cs typeface="+mn-cs"/>
                <a:hlinkClick r:id="rId3"/>
              </a:rPr>
              <a:t>Deuteronomy</a:t>
            </a:r>
            <a:r>
              <a:rPr lang="en-US" sz="1200" kern="1200" dirty="0">
                <a:solidFill>
                  <a:schemeClr val="tx1"/>
                </a:solidFill>
                <a:effectLst/>
                <a:latin typeface="+mn-lt"/>
                <a:ea typeface="+mn-ea"/>
                <a:cs typeface="+mn-cs"/>
              </a:rPr>
              <a:t> (Vol. 4, p. 419). Nashville: Broadman &amp; Holman Publishers.</a:t>
            </a:r>
          </a:p>
          <a:p>
            <a:endParaRPr lang="en-US" dirty="0"/>
          </a:p>
        </p:txBody>
      </p:sp>
      <p:sp>
        <p:nvSpPr>
          <p:cNvPr id="4" name="Slide Number Placeholder 3"/>
          <p:cNvSpPr>
            <a:spLocks noGrp="1"/>
          </p:cNvSpPr>
          <p:nvPr>
            <p:ph type="sldNum" sz="quarter" idx="5"/>
          </p:nvPr>
        </p:nvSpPr>
        <p:spPr/>
        <p:txBody>
          <a:bodyPr/>
          <a:lstStyle/>
          <a:p>
            <a:fld id="{248D3892-7885-CA4A-A570-9C526677509B}" type="slidenum">
              <a:rPr lang="en-US" smtClean="0"/>
              <a:t>2</a:t>
            </a:fld>
            <a:endParaRPr lang="en-US"/>
          </a:p>
        </p:txBody>
      </p:sp>
    </p:spTree>
    <p:extLst>
      <p:ext uri="{BB962C8B-B14F-4D97-AF65-F5344CB8AC3E}">
        <p14:creationId xmlns:p14="http://schemas.microsoft.com/office/powerpoint/2010/main" val="1090890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8D3892-7885-CA4A-A570-9C526677509B}" type="slidenum">
              <a:rPr lang="en-US" smtClean="0"/>
              <a:t>4</a:t>
            </a:fld>
            <a:endParaRPr lang="en-US"/>
          </a:p>
        </p:txBody>
      </p:sp>
    </p:spTree>
    <p:extLst>
      <p:ext uri="{BB962C8B-B14F-4D97-AF65-F5344CB8AC3E}">
        <p14:creationId xmlns:p14="http://schemas.microsoft.com/office/powerpoint/2010/main" val="2063768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A2A75BE-6307-7143-B857-E70D4403A482}"/>
              </a:ext>
            </a:extLst>
          </p:cNvPr>
          <p:cNvSpPr>
            <a:spLocks noGrp="1"/>
          </p:cNvSpPr>
          <p:nvPr>
            <p:ph type="dt" sz="half" idx="10"/>
          </p:nvPr>
        </p:nvSpPr>
        <p:spPr/>
        <p:txBody>
          <a:bodyPr/>
          <a:lstStyle/>
          <a:p>
            <a:fld id="{D8539050-0753-6F42-BF5F-72F0DD0CBA0D}" type="datetimeFigureOut">
              <a:rPr lang="en-US" smtClean="0"/>
              <a:t>8/20/21</a:t>
            </a:fld>
            <a:endParaRPr lang="en-US"/>
          </a:p>
        </p:txBody>
      </p:sp>
      <p:sp>
        <p:nvSpPr>
          <p:cNvPr id="5" name="Footer Placeholder 4">
            <a:extLst>
              <a:ext uri="{FF2B5EF4-FFF2-40B4-BE49-F238E27FC236}">
                <a16:creationId xmlns:a16="http://schemas.microsoft.com/office/drawing/2014/main" id="{FE9B4E69-E706-B448-9065-B3BEEB1661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B8271-CE24-5447-8EAC-14D09ABDE7A9}"/>
              </a:ext>
            </a:extLst>
          </p:cNvPr>
          <p:cNvSpPr>
            <a:spLocks noGrp="1"/>
          </p:cNvSpPr>
          <p:nvPr>
            <p:ph type="sldNum" sz="quarter" idx="12"/>
          </p:nvPr>
        </p:nvSpPr>
        <p:spPr/>
        <p:txBody>
          <a:bodyPr/>
          <a:lstStyle/>
          <a:p>
            <a:fld id="{F541A316-7F39-3746-80CF-B5B1FA3B5DF1}" type="slidenum">
              <a:rPr lang="en-US" smtClean="0"/>
              <a:t>‹#›</a:t>
            </a:fld>
            <a:endParaRPr lang="en-US"/>
          </a:p>
        </p:txBody>
      </p:sp>
    </p:spTree>
    <p:extLst>
      <p:ext uri="{BB962C8B-B14F-4D97-AF65-F5344CB8AC3E}">
        <p14:creationId xmlns:p14="http://schemas.microsoft.com/office/powerpoint/2010/main" val="305596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623E-55B9-5B4A-BA0E-13F0BC6EDB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1A70C1-9DBA-0849-B624-A0486DEC77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47B86-AFB5-BD4C-883B-1279E27ACF47}"/>
              </a:ext>
            </a:extLst>
          </p:cNvPr>
          <p:cNvSpPr>
            <a:spLocks noGrp="1"/>
          </p:cNvSpPr>
          <p:nvPr>
            <p:ph type="dt" sz="half" idx="10"/>
          </p:nvPr>
        </p:nvSpPr>
        <p:spPr/>
        <p:txBody>
          <a:bodyPr/>
          <a:lstStyle/>
          <a:p>
            <a:fld id="{D8539050-0753-6F42-BF5F-72F0DD0CBA0D}" type="datetimeFigureOut">
              <a:rPr lang="en-US" smtClean="0"/>
              <a:t>8/20/21</a:t>
            </a:fld>
            <a:endParaRPr lang="en-US"/>
          </a:p>
        </p:txBody>
      </p:sp>
      <p:sp>
        <p:nvSpPr>
          <p:cNvPr id="5" name="Footer Placeholder 4">
            <a:extLst>
              <a:ext uri="{FF2B5EF4-FFF2-40B4-BE49-F238E27FC236}">
                <a16:creationId xmlns:a16="http://schemas.microsoft.com/office/drawing/2014/main" id="{7C537572-F52B-474B-88F3-B0038898A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9EA93C-4F88-794D-B125-61E16AA97805}"/>
              </a:ext>
            </a:extLst>
          </p:cNvPr>
          <p:cNvSpPr>
            <a:spLocks noGrp="1"/>
          </p:cNvSpPr>
          <p:nvPr>
            <p:ph type="sldNum" sz="quarter" idx="12"/>
          </p:nvPr>
        </p:nvSpPr>
        <p:spPr/>
        <p:txBody>
          <a:bodyPr/>
          <a:lstStyle/>
          <a:p>
            <a:fld id="{F541A316-7F39-3746-80CF-B5B1FA3B5DF1}" type="slidenum">
              <a:rPr lang="en-US" smtClean="0"/>
              <a:t>‹#›</a:t>
            </a:fld>
            <a:endParaRPr lang="en-US"/>
          </a:p>
        </p:txBody>
      </p:sp>
    </p:spTree>
    <p:extLst>
      <p:ext uri="{BB962C8B-B14F-4D97-AF65-F5344CB8AC3E}">
        <p14:creationId xmlns:p14="http://schemas.microsoft.com/office/powerpoint/2010/main" val="3752554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760606-D73C-EC48-8AEE-394834CDB1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484C80-E125-C244-A8E4-5D1C425096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3CB8B-A81D-D248-981C-9B4B6ADCA92B}"/>
              </a:ext>
            </a:extLst>
          </p:cNvPr>
          <p:cNvSpPr>
            <a:spLocks noGrp="1"/>
          </p:cNvSpPr>
          <p:nvPr>
            <p:ph type="dt" sz="half" idx="10"/>
          </p:nvPr>
        </p:nvSpPr>
        <p:spPr/>
        <p:txBody>
          <a:bodyPr/>
          <a:lstStyle/>
          <a:p>
            <a:fld id="{D8539050-0753-6F42-BF5F-72F0DD0CBA0D}" type="datetimeFigureOut">
              <a:rPr lang="en-US" smtClean="0"/>
              <a:t>8/20/21</a:t>
            </a:fld>
            <a:endParaRPr lang="en-US"/>
          </a:p>
        </p:txBody>
      </p:sp>
      <p:sp>
        <p:nvSpPr>
          <p:cNvPr id="5" name="Footer Placeholder 4">
            <a:extLst>
              <a:ext uri="{FF2B5EF4-FFF2-40B4-BE49-F238E27FC236}">
                <a16:creationId xmlns:a16="http://schemas.microsoft.com/office/drawing/2014/main" id="{E3710E23-68EE-E043-91D6-1BD756A40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7826F0-EA9A-BD40-9842-FAC8E7F3C819}"/>
              </a:ext>
            </a:extLst>
          </p:cNvPr>
          <p:cNvSpPr>
            <a:spLocks noGrp="1"/>
          </p:cNvSpPr>
          <p:nvPr>
            <p:ph type="sldNum" sz="quarter" idx="12"/>
          </p:nvPr>
        </p:nvSpPr>
        <p:spPr/>
        <p:txBody>
          <a:bodyPr/>
          <a:lstStyle/>
          <a:p>
            <a:fld id="{F541A316-7F39-3746-80CF-B5B1FA3B5DF1}" type="slidenum">
              <a:rPr lang="en-US" smtClean="0"/>
              <a:t>‹#›</a:t>
            </a:fld>
            <a:endParaRPr lang="en-US"/>
          </a:p>
        </p:txBody>
      </p:sp>
    </p:spTree>
    <p:extLst>
      <p:ext uri="{BB962C8B-B14F-4D97-AF65-F5344CB8AC3E}">
        <p14:creationId xmlns:p14="http://schemas.microsoft.com/office/powerpoint/2010/main" val="398326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D8610-5B8B-474F-A34A-B19A05E70D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26E30B-0265-8F44-811F-51A38C17D6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AD1B2-0AA3-4747-9541-B73E8A5BDA8F}"/>
              </a:ext>
            </a:extLst>
          </p:cNvPr>
          <p:cNvSpPr>
            <a:spLocks noGrp="1"/>
          </p:cNvSpPr>
          <p:nvPr>
            <p:ph type="dt" sz="half" idx="10"/>
          </p:nvPr>
        </p:nvSpPr>
        <p:spPr/>
        <p:txBody>
          <a:bodyPr/>
          <a:lstStyle/>
          <a:p>
            <a:fld id="{D8539050-0753-6F42-BF5F-72F0DD0CBA0D}" type="datetimeFigureOut">
              <a:rPr lang="en-US" smtClean="0"/>
              <a:t>8/20/21</a:t>
            </a:fld>
            <a:endParaRPr lang="en-US"/>
          </a:p>
        </p:txBody>
      </p:sp>
      <p:sp>
        <p:nvSpPr>
          <p:cNvPr id="5" name="Footer Placeholder 4">
            <a:extLst>
              <a:ext uri="{FF2B5EF4-FFF2-40B4-BE49-F238E27FC236}">
                <a16:creationId xmlns:a16="http://schemas.microsoft.com/office/drawing/2014/main" id="{D8E330E4-225C-9945-AAE6-C77788EFB0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B8AFF-4455-1041-A986-B7672A07DA6D}"/>
              </a:ext>
            </a:extLst>
          </p:cNvPr>
          <p:cNvSpPr>
            <a:spLocks noGrp="1"/>
          </p:cNvSpPr>
          <p:nvPr>
            <p:ph type="sldNum" sz="quarter" idx="12"/>
          </p:nvPr>
        </p:nvSpPr>
        <p:spPr/>
        <p:txBody>
          <a:bodyPr/>
          <a:lstStyle/>
          <a:p>
            <a:fld id="{F541A316-7F39-3746-80CF-B5B1FA3B5DF1}" type="slidenum">
              <a:rPr lang="en-US" smtClean="0"/>
              <a:t>‹#›</a:t>
            </a:fld>
            <a:endParaRPr lang="en-US"/>
          </a:p>
        </p:txBody>
      </p:sp>
    </p:spTree>
    <p:extLst>
      <p:ext uri="{BB962C8B-B14F-4D97-AF65-F5344CB8AC3E}">
        <p14:creationId xmlns:p14="http://schemas.microsoft.com/office/powerpoint/2010/main" val="1284224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34209-A1A2-BE42-BFDE-9B0C085FCB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BD7C2F-6B1F-3740-A213-9DA049608A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2A460-2B3F-5F40-9DC8-DCAD106DC01A}"/>
              </a:ext>
            </a:extLst>
          </p:cNvPr>
          <p:cNvSpPr>
            <a:spLocks noGrp="1"/>
          </p:cNvSpPr>
          <p:nvPr>
            <p:ph type="dt" sz="half" idx="10"/>
          </p:nvPr>
        </p:nvSpPr>
        <p:spPr/>
        <p:txBody>
          <a:bodyPr/>
          <a:lstStyle/>
          <a:p>
            <a:fld id="{D8539050-0753-6F42-BF5F-72F0DD0CBA0D}" type="datetimeFigureOut">
              <a:rPr lang="en-US" smtClean="0"/>
              <a:t>8/20/21</a:t>
            </a:fld>
            <a:endParaRPr lang="en-US"/>
          </a:p>
        </p:txBody>
      </p:sp>
      <p:sp>
        <p:nvSpPr>
          <p:cNvPr id="5" name="Footer Placeholder 4">
            <a:extLst>
              <a:ext uri="{FF2B5EF4-FFF2-40B4-BE49-F238E27FC236}">
                <a16:creationId xmlns:a16="http://schemas.microsoft.com/office/drawing/2014/main" id="{B970A25B-FFDF-5D41-BAB5-1F88050A9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DAE980-8A1D-3747-8957-AFD5DF0A3CFE}"/>
              </a:ext>
            </a:extLst>
          </p:cNvPr>
          <p:cNvSpPr>
            <a:spLocks noGrp="1"/>
          </p:cNvSpPr>
          <p:nvPr>
            <p:ph type="sldNum" sz="quarter" idx="12"/>
          </p:nvPr>
        </p:nvSpPr>
        <p:spPr/>
        <p:txBody>
          <a:bodyPr/>
          <a:lstStyle/>
          <a:p>
            <a:fld id="{F541A316-7F39-3746-80CF-B5B1FA3B5DF1}" type="slidenum">
              <a:rPr lang="en-US" smtClean="0"/>
              <a:t>‹#›</a:t>
            </a:fld>
            <a:endParaRPr lang="en-US"/>
          </a:p>
        </p:txBody>
      </p:sp>
    </p:spTree>
    <p:extLst>
      <p:ext uri="{BB962C8B-B14F-4D97-AF65-F5344CB8AC3E}">
        <p14:creationId xmlns:p14="http://schemas.microsoft.com/office/powerpoint/2010/main" val="230666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4699E-9D21-EB4D-A34C-8E59BB571B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A3AC3D-A709-4B49-972B-0CC1C44632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DF3738-48DB-A549-BF8F-E82BB878D5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64EA73-4E82-9445-AE8D-7F4B97A93A10}"/>
              </a:ext>
            </a:extLst>
          </p:cNvPr>
          <p:cNvSpPr>
            <a:spLocks noGrp="1"/>
          </p:cNvSpPr>
          <p:nvPr>
            <p:ph type="dt" sz="half" idx="10"/>
          </p:nvPr>
        </p:nvSpPr>
        <p:spPr/>
        <p:txBody>
          <a:bodyPr/>
          <a:lstStyle/>
          <a:p>
            <a:fld id="{D8539050-0753-6F42-BF5F-72F0DD0CBA0D}" type="datetimeFigureOut">
              <a:rPr lang="en-US" smtClean="0"/>
              <a:t>8/20/21</a:t>
            </a:fld>
            <a:endParaRPr lang="en-US"/>
          </a:p>
        </p:txBody>
      </p:sp>
      <p:sp>
        <p:nvSpPr>
          <p:cNvPr id="6" name="Footer Placeholder 5">
            <a:extLst>
              <a:ext uri="{FF2B5EF4-FFF2-40B4-BE49-F238E27FC236}">
                <a16:creationId xmlns:a16="http://schemas.microsoft.com/office/drawing/2014/main" id="{107A513F-2647-4048-9805-7A898F7196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F4936-59B9-F340-B8C4-47B4DFDCB522}"/>
              </a:ext>
            </a:extLst>
          </p:cNvPr>
          <p:cNvSpPr>
            <a:spLocks noGrp="1"/>
          </p:cNvSpPr>
          <p:nvPr>
            <p:ph type="sldNum" sz="quarter" idx="12"/>
          </p:nvPr>
        </p:nvSpPr>
        <p:spPr/>
        <p:txBody>
          <a:bodyPr/>
          <a:lstStyle/>
          <a:p>
            <a:fld id="{F541A316-7F39-3746-80CF-B5B1FA3B5DF1}" type="slidenum">
              <a:rPr lang="en-US" smtClean="0"/>
              <a:t>‹#›</a:t>
            </a:fld>
            <a:endParaRPr lang="en-US"/>
          </a:p>
        </p:txBody>
      </p:sp>
    </p:spTree>
    <p:extLst>
      <p:ext uri="{BB962C8B-B14F-4D97-AF65-F5344CB8AC3E}">
        <p14:creationId xmlns:p14="http://schemas.microsoft.com/office/powerpoint/2010/main" val="154360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55793-9D1E-134D-868F-FB43938054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68E394-F987-9C46-91AB-3ACB08BDE1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DE7A70-8746-4D43-8C1B-E268681E28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EA8AAC-58C2-F04A-912C-E87949F8AB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295EC4-6063-B24C-A0EA-75419D73D2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89BE85-B076-CF4A-AAFA-E9FE11774C81}"/>
              </a:ext>
            </a:extLst>
          </p:cNvPr>
          <p:cNvSpPr>
            <a:spLocks noGrp="1"/>
          </p:cNvSpPr>
          <p:nvPr>
            <p:ph type="dt" sz="half" idx="10"/>
          </p:nvPr>
        </p:nvSpPr>
        <p:spPr/>
        <p:txBody>
          <a:bodyPr/>
          <a:lstStyle/>
          <a:p>
            <a:fld id="{D8539050-0753-6F42-BF5F-72F0DD0CBA0D}" type="datetimeFigureOut">
              <a:rPr lang="en-US" smtClean="0"/>
              <a:t>8/20/21</a:t>
            </a:fld>
            <a:endParaRPr lang="en-US"/>
          </a:p>
        </p:txBody>
      </p:sp>
      <p:sp>
        <p:nvSpPr>
          <p:cNvPr id="8" name="Footer Placeholder 7">
            <a:extLst>
              <a:ext uri="{FF2B5EF4-FFF2-40B4-BE49-F238E27FC236}">
                <a16:creationId xmlns:a16="http://schemas.microsoft.com/office/drawing/2014/main" id="{CA47512A-BC61-5148-B62D-37AFA4B5DF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832C98-BDE2-8745-A676-71BD5919BCF8}"/>
              </a:ext>
            </a:extLst>
          </p:cNvPr>
          <p:cNvSpPr>
            <a:spLocks noGrp="1"/>
          </p:cNvSpPr>
          <p:nvPr>
            <p:ph type="sldNum" sz="quarter" idx="12"/>
          </p:nvPr>
        </p:nvSpPr>
        <p:spPr/>
        <p:txBody>
          <a:bodyPr/>
          <a:lstStyle/>
          <a:p>
            <a:fld id="{F541A316-7F39-3746-80CF-B5B1FA3B5DF1}" type="slidenum">
              <a:rPr lang="en-US" smtClean="0"/>
              <a:t>‹#›</a:t>
            </a:fld>
            <a:endParaRPr lang="en-US"/>
          </a:p>
        </p:txBody>
      </p:sp>
    </p:spTree>
    <p:extLst>
      <p:ext uri="{BB962C8B-B14F-4D97-AF65-F5344CB8AC3E}">
        <p14:creationId xmlns:p14="http://schemas.microsoft.com/office/powerpoint/2010/main" val="75928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BFA86-C218-1B49-AE43-DD3C69B5B5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E81461-7F4A-4D4E-9D05-BBCBCCA844A2}"/>
              </a:ext>
            </a:extLst>
          </p:cNvPr>
          <p:cNvSpPr>
            <a:spLocks noGrp="1"/>
          </p:cNvSpPr>
          <p:nvPr>
            <p:ph type="dt" sz="half" idx="10"/>
          </p:nvPr>
        </p:nvSpPr>
        <p:spPr/>
        <p:txBody>
          <a:bodyPr/>
          <a:lstStyle/>
          <a:p>
            <a:fld id="{D8539050-0753-6F42-BF5F-72F0DD0CBA0D}" type="datetimeFigureOut">
              <a:rPr lang="en-US" smtClean="0"/>
              <a:t>8/20/21</a:t>
            </a:fld>
            <a:endParaRPr lang="en-US"/>
          </a:p>
        </p:txBody>
      </p:sp>
      <p:sp>
        <p:nvSpPr>
          <p:cNvPr id="4" name="Footer Placeholder 3">
            <a:extLst>
              <a:ext uri="{FF2B5EF4-FFF2-40B4-BE49-F238E27FC236}">
                <a16:creationId xmlns:a16="http://schemas.microsoft.com/office/drawing/2014/main" id="{7200B86A-B28A-674E-ADB4-362EA71221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2EDACE-179F-664E-BE29-31955E017390}"/>
              </a:ext>
            </a:extLst>
          </p:cNvPr>
          <p:cNvSpPr>
            <a:spLocks noGrp="1"/>
          </p:cNvSpPr>
          <p:nvPr>
            <p:ph type="sldNum" sz="quarter" idx="12"/>
          </p:nvPr>
        </p:nvSpPr>
        <p:spPr/>
        <p:txBody>
          <a:bodyPr/>
          <a:lstStyle/>
          <a:p>
            <a:fld id="{F541A316-7F39-3746-80CF-B5B1FA3B5DF1}" type="slidenum">
              <a:rPr lang="en-US" smtClean="0"/>
              <a:t>‹#›</a:t>
            </a:fld>
            <a:endParaRPr lang="en-US"/>
          </a:p>
        </p:txBody>
      </p:sp>
    </p:spTree>
    <p:extLst>
      <p:ext uri="{BB962C8B-B14F-4D97-AF65-F5344CB8AC3E}">
        <p14:creationId xmlns:p14="http://schemas.microsoft.com/office/powerpoint/2010/main" val="2669946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C0CC76-7050-4C4E-8C07-A3C3B6FF8AA2}"/>
              </a:ext>
            </a:extLst>
          </p:cNvPr>
          <p:cNvSpPr>
            <a:spLocks noGrp="1"/>
          </p:cNvSpPr>
          <p:nvPr>
            <p:ph type="dt" sz="half" idx="10"/>
          </p:nvPr>
        </p:nvSpPr>
        <p:spPr/>
        <p:txBody>
          <a:bodyPr/>
          <a:lstStyle/>
          <a:p>
            <a:fld id="{D8539050-0753-6F42-BF5F-72F0DD0CBA0D}" type="datetimeFigureOut">
              <a:rPr lang="en-US" smtClean="0"/>
              <a:t>8/20/21</a:t>
            </a:fld>
            <a:endParaRPr lang="en-US"/>
          </a:p>
        </p:txBody>
      </p:sp>
      <p:sp>
        <p:nvSpPr>
          <p:cNvPr id="3" name="Footer Placeholder 2">
            <a:extLst>
              <a:ext uri="{FF2B5EF4-FFF2-40B4-BE49-F238E27FC236}">
                <a16:creationId xmlns:a16="http://schemas.microsoft.com/office/drawing/2014/main" id="{339F0264-DE9D-9D4D-9D34-387C517F25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DD82B3-0E26-F849-B6EC-A64B2D99BD6E}"/>
              </a:ext>
            </a:extLst>
          </p:cNvPr>
          <p:cNvSpPr>
            <a:spLocks noGrp="1"/>
          </p:cNvSpPr>
          <p:nvPr>
            <p:ph type="sldNum" sz="quarter" idx="12"/>
          </p:nvPr>
        </p:nvSpPr>
        <p:spPr/>
        <p:txBody>
          <a:bodyPr/>
          <a:lstStyle/>
          <a:p>
            <a:fld id="{F541A316-7F39-3746-80CF-B5B1FA3B5DF1}" type="slidenum">
              <a:rPr lang="en-US" smtClean="0"/>
              <a:t>‹#›</a:t>
            </a:fld>
            <a:endParaRPr lang="en-US"/>
          </a:p>
        </p:txBody>
      </p:sp>
    </p:spTree>
    <p:extLst>
      <p:ext uri="{BB962C8B-B14F-4D97-AF65-F5344CB8AC3E}">
        <p14:creationId xmlns:p14="http://schemas.microsoft.com/office/powerpoint/2010/main" val="65523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B363A-F8AE-7443-BDA9-7183DC55CB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815394-C617-114B-8DA2-960455F84A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328ABA-5E55-6440-B6AA-D7C6B7114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36AAAD-548A-0844-8673-9322DCD7E560}"/>
              </a:ext>
            </a:extLst>
          </p:cNvPr>
          <p:cNvSpPr>
            <a:spLocks noGrp="1"/>
          </p:cNvSpPr>
          <p:nvPr>
            <p:ph type="dt" sz="half" idx="10"/>
          </p:nvPr>
        </p:nvSpPr>
        <p:spPr/>
        <p:txBody>
          <a:bodyPr/>
          <a:lstStyle/>
          <a:p>
            <a:fld id="{D8539050-0753-6F42-BF5F-72F0DD0CBA0D}" type="datetimeFigureOut">
              <a:rPr lang="en-US" smtClean="0"/>
              <a:t>8/20/21</a:t>
            </a:fld>
            <a:endParaRPr lang="en-US"/>
          </a:p>
        </p:txBody>
      </p:sp>
      <p:sp>
        <p:nvSpPr>
          <p:cNvPr id="6" name="Footer Placeholder 5">
            <a:extLst>
              <a:ext uri="{FF2B5EF4-FFF2-40B4-BE49-F238E27FC236}">
                <a16:creationId xmlns:a16="http://schemas.microsoft.com/office/drawing/2014/main" id="{0D7E6E6D-A1F6-D14A-9468-373DB4F9F5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3FB9F0-2266-0C49-BED9-C84DB7DFB3DE}"/>
              </a:ext>
            </a:extLst>
          </p:cNvPr>
          <p:cNvSpPr>
            <a:spLocks noGrp="1"/>
          </p:cNvSpPr>
          <p:nvPr>
            <p:ph type="sldNum" sz="quarter" idx="12"/>
          </p:nvPr>
        </p:nvSpPr>
        <p:spPr/>
        <p:txBody>
          <a:bodyPr/>
          <a:lstStyle/>
          <a:p>
            <a:fld id="{F541A316-7F39-3746-80CF-B5B1FA3B5DF1}" type="slidenum">
              <a:rPr lang="en-US" smtClean="0"/>
              <a:t>‹#›</a:t>
            </a:fld>
            <a:endParaRPr lang="en-US"/>
          </a:p>
        </p:txBody>
      </p:sp>
    </p:spTree>
    <p:extLst>
      <p:ext uri="{BB962C8B-B14F-4D97-AF65-F5344CB8AC3E}">
        <p14:creationId xmlns:p14="http://schemas.microsoft.com/office/powerpoint/2010/main" val="205822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4228D-E990-D04E-8268-B516AE7E59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E29E4C-812D-EB4B-9C7C-DB7331F924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E1164F-9464-CB4C-AB28-731524DDB8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85AC98-8560-2049-89B4-32E815FC410C}"/>
              </a:ext>
            </a:extLst>
          </p:cNvPr>
          <p:cNvSpPr>
            <a:spLocks noGrp="1"/>
          </p:cNvSpPr>
          <p:nvPr>
            <p:ph type="dt" sz="half" idx="10"/>
          </p:nvPr>
        </p:nvSpPr>
        <p:spPr/>
        <p:txBody>
          <a:bodyPr/>
          <a:lstStyle/>
          <a:p>
            <a:fld id="{D8539050-0753-6F42-BF5F-72F0DD0CBA0D}" type="datetimeFigureOut">
              <a:rPr lang="en-US" smtClean="0"/>
              <a:t>8/20/21</a:t>
            </a:fld>
            <a:endParaRPr lang="en-US"/>
          </a:p>
        </p:txBody>
      </p:sp>
      <p:sp>
        <p:nvSpPr>
          <p:cNvPr id="6" name="Footer Placeholder 5">
            <a:extLst>
              <a:ext uri="{FF2B5EF4-FFF2-40B4-BE49-F238E27FC236}">
                <a16:creationId xmlns:a16="http://schemas.microsoft.com/office/drawing/2014/main" id="{DC244AED-7DF6-824A-BE74-E223E7B00D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2612A8-822C-8A42-9B64-2F333D3EFC74}"/>
              </a:ext>
            </a:extLst>
          </p:cNvPr>
          <p:cNvSpPr>
            <a:spLocks noGrp="1"/>
          </p:cNvSpPr>
          <p:nvPr>
            <p:ph type="sldNum" sz="quarter" idx="12"/>
          </p:nvPr>
        </p:nvSpPr>
        <p:spPr/>
        <p:txBody>
          <a:bodyPr/>
          <a:lstStyle/>
          <a:p>
            <a:fld id="{F541A316-7F39-3746-80CF-B5B1FA3B5DF1}" type="slidenum">
              <a:rPr lang="en-US" smtClean="0"/>
              <a:t>‹#›</a:t>
            </a:fld>
            <a:endParaRPr lang="en-US"/>
          </a:p>
        </p:txBody>
      </p:sp>
    </p:spTree>
    <p:extLst>
      <p:ext uri="{BB962C8B-B14F-4D97-AF65-F5344CB8AC3E}">
        <p14:creationId xmlns:p14="http://schemas.microsoft.com/office/powerpoint/2010/main" val="1255937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D24607-E00A-BF42-96FB-1CE3CCA74C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4699716-7443-0748-976D-25D88BB865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6BBD295-B2D2-8947-B6FE-6701CA90F2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39050-0753-6F42-BF5F-72F0DD0CBA0D}" type="datetimeFigureOut">
              <a:rPr lang="en-US" smtClean="0"/>
              <a:t>8/20/21</a:t>
            </a:fld>
            <a:endParaRPr lang="en-US"/>
          </a:p>
        </p:txBody>
      </p:sp>
      <p:sp>
        <p:nvSpPr>
          <p:cNvPr id="5" name="Footer Placeholder 4">
            <a:extLst>
              <a:ext uri="{FF2B5EF4-FFF2-40B4-BE49-F238E27FC236}">
                <a16:creationId xmlns:a16="http://schemas.microsoft.com/office/drawing/2014/main" id="{D61935BB-EF79-4449-A713-0E92BFE971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B24125-FE4F-2C41-98C9-D377080021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1A316-7F39-3746-80CF-B5B1FA3B5DF1}" type="slidenum">
              <a:rPr lang="en-US" smtClean="0"/>
              <a:t>‹#›</a:t>
            </a:fld>
            <a:endParaRPr lang="en-US"/>
          </a:p>
        </p:txBody>
      </p:sp>
    </p:spTree>
    <p:extLst>
      <p:ext uri="{BB962C8B-B14F-4D97-AF65-F5344CB8AC3E}">
        <p14:creationId xmlns:p14="http://schemas.microsoft.com/office/powerpoint/2010/main" val="179260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5400" kern="1200">
          <a:solidFill>
            <a:schemeClr val="bg1"/>
          </a:solidFill>
          <a:latin typeface="+mj-lt"/>
          <a:ea typeface="+mj-ea"/>
          <a:cs typeface="+mj-cs"/>
        </a:defRPr>
      </a:lvl1pPr>
    </p:titleStyle>
    <p:bodyStyle>
      <a:lvl1pPr marL="458788" indent="-458788" algn="l" defTabSz="914400" rtl="0" eaLnBrk="1" latinLnBrk="0" hangingPunct="1">
        <a:lnSpc>
          <a:spcPct val="90000"/>
        </a:lnSpc>
        <a:spcBef>
          <a:spcPts val="1000"/>
        </a:spcBef>
        <a:buFont typeface="Arial" panose="020B0604020202020204" pitchFamily="34" charset="0"/>
        <a:buChar char="•"/>
        <a:tabLst/>
        <a:defRPr sz="3600" kern="1200">
          <a:solidFill>
            <a:schemeClr val="bg1"/>
          </a:solidFill>
          <a:latin typeface="+mn-lt"/>
          <a:ea typeface="+mn-ea"/>
          <a:cs typeface="+mn-cs"/>
        </a:defRPr>
      </a:lvl1pPr>
      <a:lvl2pPr marL="917575" indent="-460375" algn="l" defTabSz="914400" rtl="0" eaLnBrk="1" latinLnBrk="0" hangingPunct="1">
        <a:lnSpc>
          <a:spcPct val="90000"/>
        </a:lnSpc>
        <a:spcBef>
          <a:spcPts val="500"/>
        </a:spcBef>
        <a:buFont typeface="Arial" panose="020B0604020202020204" pitchFamily="34" charset="0"/>
        <a:buChar char="•"/>
        <a:tabLst/>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ef.ly/logosres/lexham-st-ontology?ref=LSTO.Hell&amp;off=1781&amp;ctx=d+worm+(Isa+66:24).+~Intertestamental+Je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877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ABE5D-4C96-2340-BC39-B4663AFF3257}"/>
              </a:ext>
            </a:extLst>
          </p:cNvPr>
          <p:cNvSpPr>
            <a:spLocks noGrp="1"/>
          </p:cNvSpPr>
          <p:nvPr>
            <p:ph type="title"/>
          </p:nvPr>
        </p:nvSpPr>
        <p:spPr/>
        <p:txBody>
          <a:bodyPr/>
          <a:lstStyle/>
          <a:p>
            <a:r>
              <a:rPr lang="en-US" dirty="0"/>
              <a:t>“</a:t>
            </a:r>
            <a:r>
              <a:rPr lang="en-US" dirty="0" err="1"/>
              <a:t>Sheol</a:t>
            </a:r>
            <a:r>
              <a:rPr lang="en-US" dirty="0"/>
              <a:t>” (not “hell”) in the O.T.</a:t>
            </a:r>
          </a:p>
        </p:txBody>
      </p:sp>
      <p:sp>
        <p:nvSpPr>
          <p:cNvPr id="3" name="Content Placeholder 2">
            <a:extLst>
              <a:ext uri="{FF2B5EF4-FFF2-40B4-BE49-F238E27FC236}">
                <a16:creationId xmlns:a16="http://schemas.microsoft.com/office/drawing/2014/main" id="{07317BFE-3922-244E-AE8E-D768398A03F8}"/>
              </a:ext>
            </a:extLst>
          </p:cNvPr>
          <p:cNvSpPr>
            <a:spLocks noGrp="1"/>
          </p:cNvSpPr>
          <p:nvPr>
            <p:ph idx="1"/>
          </p:nvPr>
        </p:nvSpPr>
        <p:spPr/>
        <p:txBody>
          <a:bodyPr/>
          <a:lstStyle/>
          <a:p>
            <a:r>
              <a:rPr lang="en-US" dirty="0"/>
              <a:t>Not mentioned in the creation account: Gen 1</a:t>
            </a:r>
          </a:p>
          <a:p>
            <a:r>
              <a:rPr lang="en-US" dirty="0"/>
              <a:t>Vine’s Old/New Testament Word: </a:t>
            </a:r>
            <a:r>
              <a:rPr lang="en-US" dirty="0" err="1"/>
              <a:t>Sheol</a:t>
            </a:r>
            <a:endParaRPr lang="en-US" dirty="0"/>
          </a:p>
          <a:p>
            <a:pPr lvl="1"/>
            <a:r>
              <a:rPr lang="en-US" dirty="0"/>
              <a:t>Place of the buried dead. </a:t>
            </a:r>
            <a:r>
              <a:rPr lang="en-US" dirty="0">
                <a:solidFill>
                  <a:srgbClr val="FDDA3C"/>
                </a:solidFill>
              </a:rPr>
              <a:t>Gen 37:35</a:t>
            </a:r>
          </a:p>
          <a:p>
            <a:pPr lvl="1"/>
            <a:r>
              <a:rPr lang="en-US" i="1" dirty="0"/>
              <a:t>Often incorrectly translated as “hell”. </a:t>
            </a:r>
            <a:r>
              <a:rPr lang="en-US" dirty="0">
                <a:solidFill>
                  <a:srgbClr val="FDDA3C"/>
                </a:solidFill>
              </a:rPr>
              <a:t>Ps 16:10</a:t>
            </a:r>
            <a:endParaRPr lang="en-US" i="1" dirty="0">
              <a:solidFill>
                <a:srgbClr val="FDDA3C"/>
              </a:solidFill>
            </a:endParaRPr>
          </a:p>
          <a:p>
            <a:pPr lvl="1"/>
            <a:r>
              <a:rPr lang="en-US" dirty="0"/>
              <a:t>A place of no return. </a:t>
            </a:r>
            <a:r>
              <a:rPr lang="en-US" dirty="0">
                <a:solidFill>
                  <a:srgbClr val="FDDA3C"/>
                </a:solidFill>
              </a:rPr>
              <a:t>Job 16:22; 17:14-16</a:t>
            </a:r>
          </a:p>
          <a:p>
            <a:pPr lvl="1"/>
            <a:r>
              <a:rPr lang="en-US" dirty="0"/>
              <a:t>Dreaded: end of physical life; no praise to God. </a:t>
            </a:r>
            <a:r>
              <a:rPr lang="en-US" dirty="0" err="1">
                <a:solidFill>
                  <a:srgbClr val="FDDA3C"/>
                </a:solidFill>
              </a:rPr>
              <a:t>Psa</a:t>
            </a:r>
            <a:r>
              <a:rPr lang="en-US" dirty="0">
                <a:solidFill>
                  <a:srgbClr val="FDDA3C"/>
                </a:solidFill>
              </a:rPr>
              <a:t> 6:5</a:t>
            </a:r>
          </a:p>
          <a:p>
            <a:r>
              <a:rPr lang="en-US" dirty="0"/>
              <a:t>Translating it as “hell” (common traditional view) skews our understanding of ”</a:t>
            </a:r>
            <a:r>
              <a:rPr lang="en-US" dirty="0" err="1"/>
              <a:t>Sheol</a:t>
            </a:r>
            <a:r>
              <a:rPr lang="en-US" dirty="0"/>
              <a:t>”. </a:t>
            </a:r>
            <a:r>
              <a:rPr lang="en-US" dirty="0">
                <a:solidFill>
                  <a:srgbClr val="FDDA3C"/>
                </a:solidFill>
              </a:rPr>
              <a:t>Dt 32:22</a:t>
            </a:r>
          </a:p>
        </p:txBody>
      </p:sp>
    </p:spTree>
    <p:extLst>
      <p:ext uri="{BB962C8B-B14F-4D97-AF65-F5344CB8AC3E}">
        <p14:creationId xmlns:p14="http://schemas.microsoft.com/office/powerpoint/2010/main" val="226016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E88C6-D8CE-4D40-8843-8D613F9196B1}"/>
              </a:ext>
            </a:extLst>
          </p:cNvPr>
          <p:cNvSpPr>
            <a:spLocks noGrp="1"/>
          </p:cNvSpPr>
          <p:nvPr>
            <p:ph type="title"/>
          </p:nvPr>
        </p:nvSpPr>
        <p:spPr/>
        <p:txBody>
          <a:bodyPr/>
          <a:lstStyle/>
          <a:p>
            <a:r>
              <a:rPr lang="en-US" dirty="0"/>
              <a:t>O.T. Correlations with “Hell”</a:t>
            </a:r>
          </a:p>
        </p:txBody>
      </p:sp>
      <p:sp>
        <p:nvSpPr>
          <p:cNvPr id="3" name="Content Placeholder 2">
            <a:extLst>
              <a:ext uri="{FF2B5EF4-FFF2-40B4-BE49-F238E27FC236}">
                <a16:creationId xmlns:a16="http://schemas.microsoft.com/office/drawing/2014/main" id="{FADF5931-54C3-8B42-90E2-C8EBF61B885A}"/>
              </a:ext>
            </a:extLst>
          </p:cNvPr>
          <p:cNvSpPr>
            <a:spLocks noGrp="1"/>
          </p:cNvSpPr>
          <p:nvPr>
            <p:ph idx="1"/>
          </p:nvPr>
        </p:nvSpPr>
        <p:spPr/>
        <p:txBody>
          <a:bodyPr/>
          <a:lstStyle/>
          <a:p>
            <a:r>
              <a:rPr lang="en-US" dirty="0"/>
              <a:t>NOTE: There does not seem to be a direct “hell” concept in the O.T., but consider the following correlations…</a:t>
            </a:r>
          </a:p>
          <a:p>
            <a:r>
              <a:rPr lang="en-US" dirty="0"/>
              <a:t>God’s anger tied to “</a:t>
            </a:r>
            <a:r>
              <a:rPr lang="en-US" dirty="0" err="1"/>
              <a:t>sheol</a:t>
            </a:r>
            <a:r>
              <a:rPr lang="en-US" dirty="0"/>
              <a:t>”. </a:t>
            </a:r>
            <a:r>
              <a:rPr lang="en-US" dirty="0">
                <a:solidFill>
                  <a:srgbClr val="FDDA3C"/>
                </a:solidFill>
              </a:rPr>
              <a:t>Num 16:33</a:t>
            </a:r>
          </a:p>
          <a:p>
            <a:r>
              <a:rPr lang="en-US" dirty="0"/>
              <a:t>Later scriptures that ties the </a:t>
            </a:r>
            <a:r>
              <a:rPr lang="en-US" dirty="0" err="1"/>
              <a:t>wicked’s</a:t>
            </a:r>
            <a:r>
              <a:rPr lang="en-US" dirty="0"/>
              <a:t> death to condemning judgment. </a:t>
            </a:r>
            <a:r>
              <a:rPr lang="en-US" dirty="0">
                <a:solidFill>
                  <a:srgbClr val="FDDA3C"/>
                </a:solidFill>
              </a:rPr>
              <a:t>Cp. Isa 66:24; Dan 12:1-3</a:t>
            </a:r>
          </a:p>
        </p:txBody>
      </p:sp>
    </p:spTree>
    <p:extLst>
      <p:ext uri="{BB962C8B-B14F-4D97-AF65-F5344CB8AC3E}">
        <p14:creationId xmlns:p14="http://schemas.microsoft.com/office/powerpoint/2010/main" val="3950756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58C08-FDE9-FC47-A3F4-F8F7A3684461}"/>
              </a:ext>
            </a:extLst>
          </p:cNvPr>
          <p:cNvSpPr>
            <a:spLocks noGrp="1"/>
          </p:cNvSpPr>
          <p:nvPr>
            <p:ph type="title"/>
          </p:nvPr>
        </p:nvSpPr>
        <p:spPr/>
        <p:txBody>
          <a:bodyPr/>
          <a:lstStyle/>
          <a:p>
            <a:r>
              <a:rPr lang="en-US" dirty="0"/>
              <a:t>Between the testaments</a:t>
            </a:r>
          </a:p>
        </p:txBody>
      </p:sp>
      <p:sp>
        <p:nvSpPr>
          <p:cNvPr id="3" name="Content Placeholder 2">
            <a:extLst>
              <a:ext uri="{FF2B5EF4-FFF2-40B4-BE49-F238E27FC236}">
                <a16:creationId xmlns:a16="http://schemas.microsoft.com/office/drawing/2014/main" id="{20D6E676-4C76-CE4D-99C6-066D7846A4C8}"/>
              </a:ext>
            </a:extLst>
          </p:cNvPr>
          <p:cNvSpPr>
            <a:spLocks noGrp="1"/>
          </p:cNvSpPr>
          <p:nvPr>
            <p:ph idx="1"/>
          </p:nvPr>
        </p:nvSpPr>
        <p:spPr/>
        <p:txBody>
          <a:bodyPr/>
          <a:lstStyle/>
          <a:p>
            <a:r>
              <a:rPr lang="en-US" dirty="0"/>
              <a:t>Intertestamental Jewish literature followed the trajectory of Old Testament prophecy and saw the dead being raised at the end of time to an eternal destiny, which included redemption and damnation.</a:t>
            </a:r>
          </a:p>
          <a:p>
            <a:endParaRPr lang="en-US" dirty="0"/>
          </a:p>
          <a:p>
            <a:pPr marL="0" indent="0">
              <a:buNone/>
            </a:pPr>
            <a:r>
              <a:rPr lang="en-US" sz="2800" dirty="0"/>
              <a:t>Kilcrease, J. (2018). </a:t>
            </a:r>
            <a:r>
              <a:rPr lang="en-US" sz="2800" u="sng" dirty="0">
                <a:hlinkClick r:id="rId3"/>
              </a:rPr>
              <a:t>Hell</a:t>
            </a:r>
            <a:r>
              <a:rPr lang="en-US" sz="2800" dirty="0"/>
              <a:t>. In M. Ward, J. Parks, B. Ellis, &amp; T. </a:t>
            </a:r>
            <a:r>
              <a:rPr lang="en-US" sz="2800" dirty="0" err="1"/>
              <a:t>Hains</a:t>
            </a:r>
            <a:r>
              <a:rPr lang="en-US" sz="2800" dirty="0"/>
              <a:t> (Eds.), </a:t>
            </a:r>
            <a:r>
              <a:rPr lang="en-US" sz="2800" i="1" dirty="0" err="1"/>
              <a:t>Lexham</a:t>
            </a:r>
            <a:r>
              <a:rPr lang="en-US" sz="2800" i="1" dirty="0"/>
              <a:t> Survey of Theology</a:t>
            </a:r>
            <a:r>
              <a:rPr lang="en-US" sz="2800" dirty="0"/>
              <a:t>. Bellingham, WA: </a:t>
            </a:r>
            <a:r>
              <a:rPr lang="en-US" sz="2800" dirty="0" err="1"/>
              <a:t>Lexham</a:t>
            </a:r>
            <a:r>
              <a:rPr lang="en-US" sz="2800" dirty="0"/>
              <a:t> Press.</a:t>
            </a:r>
          </a:p>
          <a:p>
            <a:endParaRPr lang="en-US" dirty="0"/>
          </a:p>
        </p:txBody>
      </p:sp>
    </p:spTree>
    <p:extLst>
      <p:ext uri="{BB962C8B-B14F-4D97-AF65-F5344CB8AC3E}">
        <p14:creationId xmlns:p14="http://schemas.microsoft.com/office/powerpoint/2010/main" val="1362035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61E22-1EAA-FF46-83D0-36A5908FF0F0}"/>
              </a:ext>
            </a:extLst>
          </p:cNvPr>
          <p:cNvSpPr>
            <a:spLocks noGrp="1"/>
          </p:cNvSpPr>
          <p:nvPr>
            <p:ph type="title"/>
          </p:nvPr>
        </p:nvSpPr>
        <p:spPr/>
        <p:txBody>
          <a:bodyPr/>
          <a:lstStyle/>
          <a:p>
            <a:r>
              <a:rPr lang="en-US" dirty="0"/>
              <a:t>Jesus speaks on “hell”</a:t>
            </a:r>
          </a:p>
        </p:txBody>
      </p:sp>
      <p:sp>
        <p:nvSpPr>
          <p:cNvPr id="3" name="Content Placeholder 2">
            <a:extLst>
              <a:ext uri="{FF2B5EF4-FFF2-40B4-BE49-F238E27FC236}">
                <a16:creationId xmlns:a16="http://schemas.microsoft.com/office/drawing/2014/main" id="{076413A8-40F9-CB4B-BEDC-6130EA3DA0C4}"/>
              </a:ext>
            </a:extLst>
          </p:cNvPr>
          <p:cNvSpPr>
            <a:spLocks noGrp="1"/>
          </p:cNvSpPr>
          <p:nvPr>
            <p:ph idx="1"/>
          </p:nvPr>
        </p:nvSpPr>
        <p:spPr/>
        <p:txBody>
          <a:bodyPr/>
          <a:lstStyle/>
          <a:p>
            <a:r>
              <a:rPr lang="en-US" dirty="0"/>
              <a:t>He often related “Gehenna” to those endanger of condemning judgment. </a:t>
            </a:r>
            <a:r>
              <a:rPr lang="en-US" dirty="0">
                <a:solidFill>
                  <a:srgbClr val="FDDA3C"/>
                </a:solidFill>
              </a:rPr>
              <a:t>Matt 5:22-30; 10:28; 18:9</a:t>
            </a:r>
          </a:p>
          <a:p>
            <a:pPr lvl="1"/>
            <a:r>
              <a:rPr lang="en-US" dirty="0"/>
              <a:t>Gehenna = Valley of Hinnom. </a:t>
            </a:r>
          </a:p>
          <a:p>
            <a:pPr lvl="1"/>
            <a:r>
              <a:rPr lang="en-US" dirty="0"/>
              <a:t>Place where children “pass through the fire”. </a:t>
            </a:r>
            <a:r>
              <a:rPr lang="en-US" dirty="0">
                <a:solidFill>
                  <a:srgbClr val="FDDA3C"/>
                </a:solidFill>
              </a:rPr>
              <a:t>2 Ki 16:3</a:t>
            </a:r>
          </a:p>
          <a:p>
            <a:pPr lvl="1"/>
            <a:r>
              <a:rPr lang="en-US" dirty="0"/>
              <a:t>Jesus applied Gehenna to future condemnation. </a:t>
            </a:r>
            <a:br>
              <a:rPr lang="en-US" dirty="0"/>
            </a:br>
            <a:r>
              <a:rPr lang="en-US" dirty="0">
                <a:solidFill>
                  <a:srgbClr val="FDDA3C"/>
                </a:solidFill>
              </a:rPr>
              <a:t>Matt 23:33</a:t>
            </a:r>
          </a:p>
        </p:txBody>
      </p:sp>
    </p:spTree>
    <p:extLst>
      <p:ext uri="{BB962C8B-B14F-4D97-AF65-F5344CB8AC3E}">
        <p14:creationId xmlns:p14="http://schemas.microsoft.com/office/powerpoint/2010/main" val="2321391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485A1-B646-6449-B7B6-BF0A791D882A}"/>
              </a:ext>
            </a:extLst>
          </p:cNvPr>
          <p:cNvSpPr>
            <a:spLocks noGrp="1"/>
          </p:cNvSpPr>
          <p:nvPr>
            <p:ph type="title"/>
          </p:nvPr>
        </p:nvSpPr>
        <p:spPr/>
        <p:txBody>
          <a:bodyPr/>
          <a:lstStyle/>
          <a:p>
            <a:r>
              <a:rPr lang="en-US" dirty="0"/>
              <a:t>Literal or metaphoric “hell”?</a:t>
            </a:r>
          </a:p>
        </p:txBody>
      </p:sp>
      <p:sp>
        <p:nvSpPr>
          <p:cNvPr id="3" name="Content Placeholder 2">
            <a:extLst>
              <a:ext uri="{FF2B5EF4-FFF2-40B4-BE49-F238E27FC236}">
                <a16:creationId xmlns:a16="http://schemas.microsoft.com/office/drawing/2014/main" id="{8CED42B0-8FEB-5A4A-AA73-9AF27B95A16B}"/>
              </a:ext>
            </a:extLst>
          </p:cNvPr>
          <p:cNvSpPr>
            <a:spLocks noGrp="1"/>
          </p:cNvSpPr>
          <p:nvPr>
            <p:ph idx="1"/>
          </p:nvPr>
        </p:nvSpPr>
        <p:spPr>
          <a:xfrm>
            <a:off x="838200" y="1825624"/>
            <a:ext cx="10515600" cy="4772123"/>
          </a:xfrm>
        </p:spPr>
        <p:txBody>
          <a:bodyPr>
            <a:normAutofit/>
          </a:bodyPr>
          <a:lstStyle/>
          <a:p>
            <a:r>
              <a:rPr lang="en-US" dirty="0"/>
              <a:t>“Lake of fire” = hell like place. </a:t>
            </a:r>
            <a:r>
              <a:rPr lang="en-US" dirty="0">
                <a:solidFill>
                  <a:srgbClr val="FDDA3C"/>
                </a:solidFill>
              </a:rPr>
              <a:t>Rev 20:1, 12-15</a:t>
            </a:r>
          </a:p>
          <a:p>
            <a:r>
              <a:rPr lang="en-US" dirty="0"/>
              <a:t>Jesus and the apostles referred to hell as either:</a:t>
            </a:r>
          </a:p>
          <a:p>
            <a:pPr lvl="1"/>
            <a:r>
              <a:rPr lang="en-US" dirty="0"/>
              <a:t>A place of “fire”. </a:t>
            </a:r>
          </a:p>
          <a:p>
            <a:pPr lvl="1"/>
            <a:r>
              <a:rPr lang="en-US" dirty="0"/>
              <a:t>A place of darkness (</a:t>
            </a:r>
            <a:r>
              <a:rPr lang="en-US" dirty="0" err="1"/>
              <a:t>tartaroo</a:t>
            </a:r>
            <a:r>
              <a:rPr lang="en-US" dirty="0"/>
              <a:t>). </a:t>
            </a:r>
            <a:r>
              <a:rPr lang="en-US" dirty="0">
                <a:solidFill>
                  <a:srgbClr val="FDDA3C"/>
                </a:solidFill>
              </a:rPr>
              <a:t>2 Pet 2:4</a:t>
            </a:r>
          </a:p>
          <a:p>
            <a:r>
              <a:rPr lang="en-US" dirty="0"/>
              <a:t>Darkness of fire literally coexisting?</a:t>
            </a:r>
          </a:p>
          <a:p>
            <a:r>
              <a:rPr lang="en-US" dirty="0"/>
              <a:t>Spiritual beings “literally” tormented by fire?</a:t>
            </a:r>
          </a:p>
          <a:p>
            <a:r>
              <a:rPr lang="en-US" dirty="0"/>
              <a:t>Hell: a literal place of torment; separated </a:t>
            </a:r>
            <a:br>
              <a:rPr lang="en-US" dirty="0"/>
            </a:br>
            <a:r>
              <a:rPr lang="en-US" dirty="0"/>
              <a:t>from God.</a:t>
            </a:r>
          </a:p>
        </p:txBody>
      </p:sp>
    </p:spTree>
    <p:extLst>
      <p:ext uri="{BB962C8B-B14F-4D97-AF65-F5344CB8AC3E}">
        <p14:creationId xmlns:p14="http://schemas.microsoft.com/office/powerpoint/2010/main" val="364990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23CCB-CBF0-9D4B-9E6F-108E14991EA6}"/>
              </a:ext>
            </a:extLst>
          </p:cNvPr>
          <p:cNvSpPr>
            <a:spLocks noGrp="1"/>
          </p:cNvSpPr>
          <p:nvPr>
            <p:ph type="title"/>
          </p:nvPr>
        </p:nvSpPr>
        <p:spPr/>
        <p:txBody>
          <a:bodyPr/>
          <a:lstStyle/>
          <a:p>
            <a:r>
              <a:rPr lang="en-US" dirty="0"/>
              <a:t>“Hell” and “Good News”</a:t>
            </a:r>
          </a:p>
        </p:txBody>
      </p:sp>
      <p:sp>
        <p:nvSpPr>
          <p:cNvPr id="3" name="Content Placeholder 2">
            <a:extLst>
              <a:ext uri="{FF2B5EF4-FFF2-40B4-BE49-F238E27FC236}">
                <a16:creationId xmlns:a16="http://schemas.microsoft.com/office/drawing/2014/main" id="{74E3F9C6-273C-7D43-9CDD-7F3AB12C1A9A}"/>
              </a:ext>
            </a:extLst>
          </p:cNvPr>
          <p:cNvSpPr>
            <a:spLocks noGrp="1"/>
          </p:cNvSpPr>
          <p:nvPr>
            <p:ph idx="1"/>
          </p:nvPr>
        </p:nvSpPr>
        <p:spPr/>
        <p:txBody>
          <a:bodyPr/>
          <a:lstStyle/>
          <a:p>
            <a:r>
              <a:rPr lang="en-US" dirty="0"/>
              <a:t>Tim Mackie (Bible Project) likens the Good News where Jesus came to get “hell” out of our lives.</a:t>
            </a:r>
          </a:p>
          <a:p>
            <a:r>
              <a:rPr lang="en-US" dirty="0"/>
              <a:t>Those in God’s kingdom are to use our lives (and tongues) to bring life; not to destroy it. </a:t>
            </a:r>
            <a:r>
              <a:rPr lang="en-US" dirty="0">
                <a:solidFill>
                  <a:srgbClr val="FDDA3C"/>
                </a:solidFill>
              </a:rPr>
              <a:t>James 3:6</a:t>
            </a:r>
          </a:p>
          <a:p>
            <a:r>
              <a:rPr lang="en-US" dirty="0"/>
              <a:t>And those who live faithfully (become and live as a child of God) are written in the Book of Life; free from “the lake of fire”. </a:t>
            </a:r>
            <a:r>
              <a:rPr lang="en-US" dirty="0">
                <a:solidFill>
                  <a:srgbClr val="FDDA3C"/>
                </a:solidFill>
              </a:rPr>
              <a:t>Rev 20:11-15</a:t>
            </a:r>
          </a:p>
        </p:txBody>
      </p:sp>
    </p:spTree>
    <p:extLst>
      <p:ext uri="{BB962C8B-B14F-4D97-AF65-F5344CB8AC3E}">
        <p14:creationId xmlns:p14="http://schemas.microsoft.com/office/powerpoint/2010/main" val="2285241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2660</TotalTime>
  <Words>572</Words>
  <Application>Microsoft Macintosh PowerPoint</Application>
  <PresentationFormat>Widescreen</PresentationFormat>
  <Paragraphs>37</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“Sheol” (not “hell”) in the O.T.</vt:lpstr>
      <vt:lpstr>O.T. Correlations with “Hell”</vt:lpstr>
      <vt:lpstr>Between the testaments</vt:lpstr>
      <vt:lpstr>Jesus speaks on “hell”</vt:lpstr>
      <vt:lpstr>Literal or metaphoric “hell”?</vt:lpstr>
      <vt:lpstr>“Hell” and “Good News”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dc:title>
  <dc:creator>Mitch Davis</dc:creator>
  <cp:lastModifiedBy>Mitch Davis</cp:lastModifiedBy>
  <cp:revision>1</cp:revision>
  <dcterms:created xsi:type="dcterms:W3CDTF">2021-08-14T16:10:41Z</dcterms:created>
  <dcterms:modified xsi:type="dcterms:W3CDTF">2021-08-22T03:45:52Z</dcterms:modified>
</cp:coreProperties>
</file>