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EB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2B1E1-1468-4945-B816-4A1715C29B13}" v="19" dt="2020-03-08T05:08:11.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114" d="100"/>
          <a:sy n="114" d="100"/>
        </p:scale>
        <p:origin x="10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6E22B1E1-1468-4945-B816-4A1715C29B13}"/>
    <pc:docChg chg="undo custSel mod addSld modSld">
      <pc:chgData name="Mitch Davis" userId="388b89a0e6bb1f2e" providerId="LiveId" clId="{6E22B1E1-1468-4945-B816-4A1715C29B13}" dt="2020-03-08T05:08:11.322" v="938" actId="207"/>
      <pc:docMkLst>
        <pc:docMk/>
      </pc:docMkLst>
      <pc:sldChg chg="addSp delSp modSp mod setBg setClrOvrMap">
        <pc:chgData name="Mitch Davis" userId="388b89a0e6bb1f2e" providerId="LiveId" clId="{6E22B1E1-1468-4945-B816-4A1715C29B13}" dt="2020-03-08T04:22:53.142" v="54" actId="404"/>
        <pc:sldMkLst>
          <pc:docMk/>
          <pc:sldMk cId="3357359037" sldId="257"/>
        </pc:sldMkLst>
        <pc:spChg chg="mod">
          <ac:chgData name="Mitch Davis" userId="388b89a0e6bb1f2e" providerId="LiveId" clId="{6E22B1E1-1468-4945-B816-4A1715C29B13}" dt="2020-03-08T04:22:53.142" v="54" actId="404"/>
          <ac:spMkLst>
            <pc:docMk/>
            <pc:sldMk cId="3357359037" sldId="257"/>
            <ac:spMk id="2" creationId="{3145B0DF-AC65-4105-84E3-2E77C078587C}"/>
          </ac:spMkLst>
        </pc:spChg>
        <pc:spChg chg="del">
          <ac:chgData name="Mitch Davis" userId="388b89a0e6bb1f2e" providerId="LiveId" clId="{6E22B1E1-1468-4945-B816-4A1715C29B13}" dt="2020-03-08T02:45:07.731" v="29"/>
          <ac:spMkLst>
            <pc:docMk/>
            <pc:sldMk cId="3357359037" sldId="257"/>
            <ac:spMk id="3" creationId="{6D8F7FFE-758A-4FCA-A105-AE4B07B7FCEF}"/>
          </ac:spMkLst>
        </pc:spChg>
        <pc:spChg chg="add del mod">
          <ac:chgData name="Mitch Davis" userId="388b89a0e6bb1f2e" providerId="LiveId" clId="{6E22B1E1-1468-4945-B816-4A1715C29B13}" dt="2020-03-08T03:15:42.208" v="33" actId="26606"/>
          <ac:spMkLst>
            <pc:docMk/>
            <pc:sldMk cId="3357359037" sldId="257"/>
            <ac:spMk id="4" creationId="{86D462B5-D163-402A-9899-70BFC1DF059D}"/>
          </ac:spMkLst>
        </pc:spChg>
        <pc:spChg chg="add">
          <ac:chgData name="Mitch Davis" userId="388b89a0e6bb1f2e" providerId="LiveId" clId="{6E22B1E1-1468-4945-B816-4A1715C29B13}" dt="2020-03-08T03:15:42.208" v="33" actId="26606"/>
          <ac:spMkLst>
            <pc:docMk/>
            <pc:sldMk cId="3357359037" sldId="257"/>
            <ac:spMk id="73" creationId="{1DB7C82F-AB7E-4F0C-B829-FA1B9C415180}"/>
          </ac:spMkLst>
        </pc:spChg>
        <pc:picChg chg="add del mod">
          <ac:chgData name="Mitch Davis" userId="388b89a0e6bb1f2e" providerId="LiveId" clId="{6E22B1E1-1468-4945-B816-4A1715C29B13}" dt="2020-03-08T02:45:23.176" v="31" actId="478"/>
          <ac:picMkLst>
            <pc:docMk/>
            <pc:sldMk cId="3357359037" sldId="257"/>
            <ac:picMk id="1026" creationId="{E96F5F47-F961-44CF-A94C-C8C49BD285A1}"/>
          </ac:picMkLst>
        </pc:picChg>
        <pc:picChg chg="add mod">
          <ac:chgData name="Mitch Davis" userId="388b89a0e6bb1f2e" providerId="LiveId" clId="{6E22B1E1-1468-4945-B816-4A1715C29B13}" dt="2020-03-08T03:15:42.208" v="33" actId="26606"/>
          <ac:picMkLst>
            <pc:docMk/>
            <pc:sldMk cId="3357359037" sldId="257"/>
            <ac:picMk id="1028" creationId="{752D5B86-1583-4066-A459-E37EB73C6A03}"/>
          </ac:picMkLst>
        </pc:picChg>
      </pc:sldChg>
      <pc:sldChg chg="modSp add">
        <pc:chgData name="Mitch Davis" userId="388b89a0e6bb1f2e" providerId="LiveId" clId="{6E22B1E1-1468-4945-B816-4A1715C29B13}" dt="2020-03-08T04:44:21.923" v="371" actId="207"/>
        <pc:sldMkLst>
          <pc:docMk/>
          <pc:sldMk cId="3022833786" sldId="258"/>
        </pc:sldMkLst>
        <pc:spChg chg="mod">
          <ac:chgData name="Mitch Davis" userId="388b89a0e6bb1f2e" providerId="LiveId" clId="{6E22B1E1-1468-4945-B816-4A1715C29B13}" dt="2020-03-08T04:43:27.807" v="353" actId="20577"/>
          <ac:spMkLst>
            <pc:docMk/>
            <pc:sldMk cId="3022833786" sldId="258"/>
            <ac:spMk id="2" creationId="{435D630A-50C9-49FE-9A32-D446947F4BED}"/>
          </ac:spMkLst>
        </pc:spChg>
        <pc:spChg chg="mod">
          <ac:chgData name="Mitch Davis" userId="388b89a0e6bb1f2e" providerId="LiveId" clId="{6E22B1E1-1468-4945-B816-4A1715C29B13}" dt="2020-03-08T04:44:21.923" v="371" actId="207"/>
          <ac:spMkLst>
            <pc:docMk/>
            <pc:sldMk cId="3022833786" sldId="258"/>
            <ac:spMk id="3" creationId="{85557249-3817-4DD6-AC1A-CED0EDA4A8C0}"/>
          </ac:spMkLst>
        </pc:spChg>
      </pc:sldChg>
      <pc:sldChg chg="modSp add">
        <pc:chgData name="Mitch Davis" userId="388b89a0e6bb1f2e" providerId="LiveId" clId="{6E22B1E1-1468-4945-B816-4A1715C29B13}" dt="2020-03-08T04:59:46.493" v="458" actId="113"/>
        <pc:sldMkLst>
          <pc:docMk/>
          <pc:sldMk cId="3835052259" sldId="259"/>
        </pc:sldMkLst>
        <pc:spChg chg="mod">
          <ac:chgData name="Mitch Davis" userId="388b89a0e6bb1f2e" providerId="LiveId" clId="{6E22B1E1-1468-4945-B816-4A1715C29B13}" dt="2020-03-08T04:45:30.151" v="410" actId="20577"/>
          <ac:spMkLst>
            <pc:docMk/>
            <pc:sldMk cId="3835052259" sldId="259"/>
            <ac:spMk id="2" creationId="{0DFD304E-86A5-4735-A25D-AFEF8B09A8F1}"/>
          </ac:spMkLst>
        </pc:spChg>
        <pc:spChg chg="mod">
          <ac:chgData name="Mitch Davis" userId="388b89a0e6bb1f2e" providerId="LiveId" clId="{6E22B1E1-1468-4945-B816-4A1715C29B13}" dt="2020-03-08T04:59:46.493" v="458" actId="113"/>
          <ac:spMkLst>
            <pc:docMk/>
            <pc:sldMk cId="3835052259" sldId="259"/>
            <ac:spMk id="3" creationId="{517456AD-D16C-4C2D-A2D6-9D331BA1061D}"/>
          </ac:spMkLst>
        </pc:spChg>
      </pc:sldChg>
      <pc:sldChg chg="modSp add">
        <pc:chgData name="Mitch Davis" userId="388b89a0e6bb1f2e" providerId="LiveId" clId="{6E22B1E1-1468-4945-B816-4A1715C29B13}" dt="2020-03-08T05:08:11.322" v="938" actId="207"/>
        <pc:sldMkLst>
          <pc:docMk/>
          <pc:sldMk cId="843219093" sldId="260"/>
        </pc:sldMkLst>
        <pc:spChg chg="mod">
          <ac:chgData name="Mitch Davis" userId="388b89a0e6bb1f2e" providerId="LiveId" clId="{6E22B1E1-1468-4945-B816-4A1715C29B13}" dt="2020-03-08T05:00:48.764" v="505" actId="20577"/>
          <ac:spMkLst>
            <pc:docMk/>
            <pc:sldMk cId="843219093" sldId="260"/>
            <ac:spMk id="2" creationId="{29CA2C9A-AB5F-4643-B1D2-F0B61C32198E}"/>
          </ac:spMkLst>
        </pc:spChg>
        <pc:spChg chg="mod">
          <ac:chgData name="Mitch Davis" userId="388b89a0e6bb1f2e" providerId="LiveId" clId="{6E22B1E1-1468-4945-B816-4A1715C29B13}" dt="2020-03-08T05:08:11.322" v="938" actId="207"/>
          <ac:spMkLst>
            <pc:docMk/>
            <pc:sldMk cId="843219093" sldId="260"/>
            <ac:spMk id="3" creationId="{ABD78BE2-DF01-4899-BA29-3408286F052B}"/>
          </ac:spMkLst>
        </pc:spChg>
      </pc:sldChg>
    </pc:docChg>
  </pc:docChgLst>
  <pc:docChgLst>
    <pc:chgData name="Mitch Davis" userId="388b89a0e6bb1f2e" providerId="LiveId" clId="{D3A26AE4-8220-4685-A0A2-CB0D61F7F232}"/>
    <pc:docChg chg="custSel modSld">
      <pc:chgData name="Mitch Davis" userId="388b89a0e6bb1f2e" providerId="LiveId" clId="{D3A26AE4-8220-4685-A0A2-CB0D61F7F232}" dt="2020-03-08T12:42:17.667" v="83" actId="20577"/>
      <pc:docMkLst>
        <pc:docMk/>
      </pc:docMkLst>
      <pc:sldChg chg="modSp">
        <pc:chgData name="Mitch Davis" userId="388b89a0e6bb1f2e" providerId="LiveId" clId="{D3A26AE4-8220-4685-A0A2-CB0D61F7F232}" dt="2020-03-08T12:42:17.667" v="83" actId="20577"/>
        <pc:sldMkLst>
          <pc:docMk/>
          <pc:sldMk cId="843219093" sldId="260"/>
        </pc:sldMkLst>
        <pc:spChg chg="mod">
          <ac:chgData name="Mitch Davis" userId="388b89a0e6bb1f2e" providerId="LiveId" clId="{D3A26AE4-8220-4685-A0A2-CB0D61F7F232}" dt="2020-03-08T12:42:17.667" v="83" actId="20577"/>
          <ac:spMkLst>
            <pc:docMk/>
            <pc:sldMk cId="843219093" sldId="260"/>
            <ac:spMk id="3" creationId="{ABD78BE2-DF01-4899-BA29-3408286F052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3BA4E6-28FA-463D-9867-18C96120718D}"/>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48E5D51F-A73A-4660-ADF5-DC555ABC4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12C1-12D9-4596-B8F6-E51D53F6C760}"/>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30458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1530-A9AA-4DC5-9903-435BAD9BAF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FC57DA-0A66-4516-BE3D-7F4201D8E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BE9CC-9EBF-4C35-8133-541D860A99BA}"/>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06E0BB15-6084-46EC-837D-353FF57F0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BFB78-D281-436C-A64E-ECC87374D947}"/>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329699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4BF74-291A-424D-9245-07961F2D8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3F6B9-D213-4715-B38D-943B7D549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FE618-8872-4F1A-A1D3-09A1EE43DC0B}"/>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7D95FC9F-6550-4878-B08A-9E804115D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4239C-E38B-43A5-9699-9924DBA6E56C}"/>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30017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8EE2-B996-45CC-BEA5-285119EEA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CF202-A96B-4358-929B-15A61D001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857E3-DD54-402F-BD4F-45703B00AEB2}"/>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2801DF41-C86B-4BA0-AE23-04B379275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65046-AA44-4CA2-B0D5-3F478A9BFE3F}"/>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46663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75DA-96FE-496B-9692-627996760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750E1-0564-4A20-A860-EAE911517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F4B07-F012-487D-8D5F-F2C54DA49E6D}"/>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24B7E938-505C-4877-87FA-9F585C48B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A8C48-F64D-4324-90EE-F6BC75A376C8}"/>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205924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9906-0615-4E98-AD82-FEEB75D25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8351A-2A51-44AC-8AAF-13B58069B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925FE-F4AE-45C3-9273-8C62E5238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F82850-2C1C-41C7-AE70-0838F531A191}"/>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6" name="Footer Placeholder 5">
            <a:extLst>
              <a:ext uri="{FF2B5EF4-FFF2-40B4-BE49-F238E27FC236}">
                <a16:creationId xmlns:a16="http://schemas.microsoft.com/office/drawing/2014/main" id="{E351D619-449B-4584-A577-EEBE51EBA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BD27A-59B6-461B-A7F2-A242F0188743}"/>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228169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FE3A-E3A4-4896-BB71-5E01DB120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856051-3320-4239-8DDA-B9B7E6ED6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C0D2C-1E5E-42A3-B394-B8B87455A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67580C-1FAA-4D07-9129-09831670C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C338D-B81A-40AD-9DBB-E903939D73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D33090-F43D-4361-8271-89527969CD38}"/>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8" name="Footer Placeholder 7">
            <a:extLst>
              <a:ext uri="{FF2B5EF4-FFF2-40B4-BE49-F238E27FC236}">
                <a16:creationId xmlns:a16="http://schemas.microsoft.com/office/drawing/2014/main" id="{389BFBF3-22F8-462D-B620-4A5046B3CC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312765-B274-4A62-8628-AF6F230683CB}"/>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170531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1FB6-69C6-43C7-BF19-EA4944503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F53AF1-BFDE-4B6A-97B2-B83318C1CCBE}"/>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4" name="Footer Placeholder 3">
            <a:extLst>
              <a:ext uri="{FF2B5EF4-FFF2-40B4-BE49-F238E27FC236}">
                <a16:creationId xmlns:a16="http://schemas.microsoft.com/office/drawing/2014/main" id="{42A6F758-8F82-4C41-AE2E-1170490CA3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2DCD0-75E4-4D87-A9C4-C89F52F42E40}"/>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123519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3D0DC-B44B-457B-BAA6-6AEB140B5965}"/>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3" name="Footer Placeholder 2">
            <a:extLst>
              <a:ext uri="{FF2B5EF4-FFF2-40B4-BE49-F238E27FC236}">
                <a16:creationId xmlns:a16="http://schemas.microsoft.com/office/drawing/2014/main" id="{BE326546-FF93-44F9-A9B3-3F2034138A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9CB56-3B65-4852-9308-6FE20BAD8361}"/>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424131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8718-EE5A-415D-A072-139EC612C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C1860-0F0C-46BE-83D8-71E1BB663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8D91FA-A90B-4DA0-9152-62D437830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A43FC-E39A-4F95-A257-BB08B4874977}"/>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6" name="Footer Placeholder 5">
            <a:extLst>
              <a:ext uri="{FF2B5EF4-FFF2-40B4-BE49-F238E27FC236}">
                <a16:creationId xmlns:a16="http://schemas.microsoft.com/office/drawing/2014/main" id="{802F5D36-E90D-44B4-B75A-807617355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8FD2C-E49D-4FEE-8AF4-FCDFAE36EF88}"/>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61412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DFD0-14D4-4945-B4C6-9A4316A54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94E99-8E66-4EBA-A852-A59B7F418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228B51-9F16-44EA-9335-EDA0D6815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B5F77-D0FC-4EFA-9616-4D1418C961FF}"/>
              </a:ext>
            </a:extLst>
          </p:cNvPr>
          <p:cNvSpPr>
            <a:spLocks noGrp="1"/>
          </p:cNvSpPr>
          <p:nvPr>
            <p:ph type="dt" sz="half" idx="10"/>
          </p:nvPr>
        </p:nvSpPr>
        <p:spPr/>
        <p:txBody>
          <a:bodyPr/>
          <a:lstStyle/>
          <a:p>
            <a:fld id="{FC0C9409-E9C7-43F7-BD58-BBB76193C3E5}" type="datetimeFigureOut">
              <a:rPr lang="en-US" smtClean="0"/>
              <a:t>3/8/2020</a:t>
            </a:fld>
            <a:endParaRPr lang="en-US"/>
          </a:p>
        </p:txBody>
      </p:sp>
      <p:sp>
        <p:nvSpPr>
          <p:cNvPr id="6" name="Footer Placeholder 5">
            <a:extLst>
              <a:ext uri="{FF2B5EF4-FFF2-40B4-BE49-F238E27FC236}">
                <a16:creationId xmlns:a16="http://schemas.microsoft.com/office/drawing/2014/main" id="{D666C8F4-8588-4CBE-B4EF-7BEC06D3C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9FFA2-9DB4-49E1-B36A-B276CAE10E4E}"/>
              </a:ext>
            </a:extLst>
          </p:cNvPr>
          <p:cNvSpPr>
            <a:spLocks noGrp="1"/>
          </p:cNvSpPr>
          <p:nvPr>
            <p:ph type="sldNum" sz="quarter" idx="12"/>
          </p:nvPr>
        </p:nvSpPr>
        <p:spPr/>
        <p:txBody>
          <a:bodyPr/>
          <a:lstStyle/>
          <a:p>
            <a:fld id="{F1376337-30E2-4903-811F-65FA8EB1FB4F}" type="slidenum">
              <a:rPr lang="en-US" smtClean="0"/>
              <a:t>‹#›</a:t>
            </a:fld>
            <a:endParaRPr lang="en-US"/>
          </a:p>
        </p:txBody>
      </p:sp>
    </p:spTree>
    <p:extLst>
      <p:ext uri="{BB962C8B-B14F-4D97-AF65-F5344CB8AC3E}">
        <p14:creationId xmlns:p14="http://schemas.microsoft.com/office/powerpoint/2010/main" val="360974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8FB83-576D-4564-9280-EB601C576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A8F9A-A16E-40E9-9617-5116A88A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1AAE4-1B80-418A-874F-2C573DA97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C9409-E9C7-43F7-BD58-BBB76193C3E5}" type="datetimeFigureOut">
              <a:rPr lang="en-US" smtClean="0"/>
              <a:t>3/8/2020</a:t>
            </a:fld>
            <a:endParaRPr lang="en-US"/>
          </a:p>
        </p:txBody>
      </p:sp>
      <p:sp>
        <p:nvSpPr>
          <p:cNvPr id="5" name="Footer Placeholder 4">
            <a:extLst>
              <a:ext uri="{FF2B5EF4-FFF2-40B4-BE49-F238E27FC236}">
                <a16:creationId xmlns:a16="http://schemas.microsoft.com/office/drawing/2014/main" id="{E613C698-CA59-4D14-87A4-800834177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95F9B2-1856-47EF-9C43-D677DF5A7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76337-30E2-4903-811F-65FA8EB1FB4F}" type="slidenum">
              <a:rPr lang="en-US" smtClean="0"/>
              <a:t>‹#›</a:t>
            </a:fld>
            <a:endParaRPr lang="en-US"/>
          </a:p>
        </p:txBody>
      </p:sp>
    </p:spTree>
    <p:extLst>
      <p:ext uri="{BB962C8B-B14F-4D97-AF65-F5344CB8AC3E}">
        <p14:creationId xmlns:p14="http://schemas.microsoft.com/office/powerpoint/2010/main" val="188210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461963" indent="-461963"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31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B0DF-AC65-4105-84E3-2E77C078587C}"/>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tx1"/>
                </a:solidFill>
              </a:rPr>
              <a:t>We all grieve at some point</a:t>
            </a:r>
            <a:br>
              <a:rPr lang="en-US" sz="6000" dirty="0">
                <a:solidFill>
                  <a:schemeClr val="tx1"/>
                </a:solidFill>
              </a:rPr>
            </a:br>
            <a:r>
              <a:rPr lang="en-US" dirty="0">
                <a:solidFill>
                  <a:srgbClr val="9ADEBC"/>
                </a:solidFill>
              </a:rPr>
              <a:t>Ecclesiastes 3</a:t>
            </a:r>
            <a:endParaRPr lang="en-US" sz="6000" dirty="0">
              <a:solidFill>
                <a:srgbClr val="9ADEBC"/>
              </a:solidFill>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grieving">
            <a:extLst>
              <a:ext uri="{FF2B5EF4-FFF2-40B4-BE49-F238E27FC236}">
                <a16:creationId xmlns:a16="http://schemas.microsoft.com/office/drawing/2014/main" id="{752D5B86-1583-4066-A459-E37EB73C6A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04" r="40619"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590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630A-50C9-49FE-9A32-D446947F4BED}"/>
              </a:ext>
            </a:extLst>
          </p:cNvPr>
          <p:cNvSpPr>
            <a:spLocks noGrp="1"/>
          </p:cNvSpPr>
          <p:nvPr>
            <p:ph type="title"/>
          </p:nvPr>
        </p:nvSpPr>
        <p:spPr/>
        <p:txBody>
          <a:bodyPr/>
          <a:lstStyle/>
          <a:p>
            <a:r>
              <a:rPr lang="en-US" dirty="0"/>
              <a:t>Jesus grieved on multiple occasions</a:t>
            </a:r>
          </a:p>
        </p:txBody>
      </p:sp>
      <p:sp>
        <p:nvSpPr>
          <p:cNvPr id="3" name="Content Placeholder 2">
            <a:extLst>
              <a:ext uri="{FF2B5EF4-FFF2-40B4-BE49-F238E27FC236}">
                <a16:creationId xmlns:a16="http://schemas.microsoft.com/office/drawing/2014/main" id="{85557249-3817-4DD6-AC1A-CED0EDA4A8C0}"/>
              </a:ext>
            </a:extLst>
          </p:cNvPr>
          <p:cNvSpPr>
            <a:spLocks noGrp="1"/>
          </p:cNvSpPr>
          <p:nvPr>
            <p:ph idx="1"/>
          </p:nvPr>
        </p:nvSpPr>
        <p:spPr>
          <a:xfrm>
            <a:off x="838200" y="1690688"/>
            <a:ext cx="10515600" cy="4486275"/>
          </a:xfrm>
        </p:spPr>
        <p:txBody>
          <a:bodyPr/>
          <a:lstStyle/>
          <a:p>
            <a:r>
              <a:rPr lang="en-US" dirty="0"/>
              <a:t>He grieved the loss of Lazarus and the pain of Mary’s mourning. </a:t>
            </a:r>
            <a:r>
              <a:rPr lang="en-US" dirty="0">
                <a:solidFill>
                  <a:srgbClr val="9ADEBC"/>
                </a:solidFill>
              </a:rPr>
              <a:t>Jn 11:30-36</a:t>
            </a:r>
          </a:p>
          <a:p>
            <a:r>
              <a:rPr lang="en-US" dirty="0"/>
              <a:t>He grieved impending destruction of Jerusalem. </a:t>
            </a:r>
            <a:br>
              <a:rPr lang="en-US" dirty="0"/>
            </a:br>
            <a:r>
              <a:rPr lang="en-US" dirty="0">
                <a:solidFill>
                  <a:srgbClr val="9ADEBC"/>
                </a:solidFill>
              </a:rPr>
              <a:t>Lk 19:41-44</a:t>
            </a:r>
          </a:p>
          <a:p>
            <a:r>
              <a:rPr lang="en-US" dirty="0"/>
              <a:t>He admitted to his soul being deeply grieved. </a:t>
            </a:r>
            <a:br>
              <a:rPr lang="en-US" dirty="0"/>
            </a:br>
            <a:r>
              <a:rPr lang="en-US" dirty="0">
                <a:solidFill>
                  <a:srgbClr val="9ADEBC"/>
                </a:solidFill>
              </a:rPr>
              <a:t>Matt 26:36-38</a:t>
            </a:r>
          </a:p>
        </p:txBody>
      </p:sp>
    </p:spTree>
    <p:extLst>
      <p:ext uri="{BB962C8B-B14F-4D97-AF65-F5344CB8AC3E}">
        <p14:creationId xmlns:p14="http://schemas.microsoft.com/office/powerpoint/2010/main" val="302283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04E-86A5-4735-A25D-AFEF8B09A8F1}"/>
              </a:ext>
            </a:extLst>
          </p:cNvPr>
          <p:cNvSpPr>
            <a:spLocks noGrp="1"/>
          </p:cNvSpPr>
          <p:nvPr>
            <p:ph type="title"/>
          </p:nvPr>
        </p:nvSpPr>
        <p:spPr/>
        <p:txBody>
          <a:bodyPr/>
          <a:lstStyle/>
          <a:p>
            <a:r>
              <a:rPr lang="en-US" dirty="0"/>
              <a:t>It’s not that you grieve, but how</a:t>
            </a:r>
          </a:p>
        </p:txBody>
      </p:sp>
      <p:sp>
        <p:nvSpPr>
          <p:cNvPr id="3" name="Content Placeholder 2">
            <a:extLst>
              <a:ext uri="{FF2B5EF4-FFF2-40B4-BE49-F238E27FC236}">
                <a16:creationId xmlns:a16="http://schemas.microsoft.com/office/drawing/2014/main" id="{517456AD-D16C-4C2D-A2D6-9D331BA1061D}"/>
              </a:ext>
            </a:extLst>
          </p:cNvPr>
          <p:cNvSpPr>
            <a:spLocks noGrp="1"/>
          </p:cNvSpPr>
          <p:nvPr>
            <p:ph idx="1"/>
          </p:nvPr>
        </p:nvSpPr>
        <p:spPr/>
        <p:txBody>
          <a:bodyPr/>
          <a:lstStyle/>
          <a:p>
            <a:pPr marL="0" indent="0">
              <a:buNone/>
            </a:pPr>
            <a:r>
              <a:rPr lang="en-US" dirty="0"/>
              <a:t>But we do not want you to be uninformed, brethren, about those who are asleep, </a:t>
            </a:r>
            <a:r>
              <a:rPr lang="en-US" i="1" dirty="0"/>
              <a:t>so that you will </a:t>
            </a:r>
            <a:r>
              <a:rPr lang="en-US" b="1" i="1" dirty="0"/>
              <a:t>not grieve as do the rest who have no hope</a:t>
            </a:r>
            <a:r>
              <a:rPr lang="en-US" dirty="0"/>
              <a:t>. For if we believe that Jesus died and rose again, even so God will bring with Him those who have fallen asleep in Jesus…. Therefore comfort one another with these words. </a:t>
            </a:r>
          </a:p>
          <a:p>
            <a:pPr marL="0" indent="0" algn="r">
              <a:buNone/>
            </a:pPr>
            <a:r>
              <a:rPr lang="en-US" dirty="0">
                <a:solidFill>
                  <a:srgbClr val="9ADEBC"/>
                </a:solidFill>
              </a:rPr>
              <a:t>1 Thessalonians 4:13–14, 18</a:t>
            </a:r>
          </a:p>
        </p:txBody>
      </p:sp>
    </p:spTree>
    <p:extLst>
      <p:ext uri="{BB962C8B-B14F-4D97-AF65-F5344CB8AC3E}">
        <p14:creationId xmlns:p14="http://schemas.microsoft.com/office/powerpoint/2010/main" val="383505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2C9A-AB5F-4643-B1D2-F0B61C32198E}"/>
              </a:ext>
            </a:extLst>
          </p:cNvPr>
          <p:cNvSpPr>
            <a:spLocks noGrp="1"/>
          </p:cNvSpPr>
          <p:nvPr>
            <p:ph type="title"/>
          </p:nvPr>
        </p:nvSpPr>
        <p:spPr/>
        <p:txBody>
          <a:bodyPr>
            <a:normAutofit/>
          </a:bodyPr>
          <a:lstStyle/>
          <a:p>
            <a:r>
              <a:rPr lang="en-US" dirty="0"/>
              <a:t>Why this is so important for us today</a:t>
            </a:r>
          </a:p>
        </p:txBody>
      </p:sp>
      <p:sp>
        <p:nvSpPr>
          <p:cNvPr id="3" name="Content Placeholder 2">
            <a:extLst>
              <a:ext uri="{FF2B5EF4-FFF2-40B4-BE49-F238E27FC236}">
                <a16:creationId xmlns:a16="http://schemas.microsoft.com/office/drawing/2014/main" id="{ABD78BE2-DF01-4899-BA29-3408286F052B}"/>
              </a:ext>
            </a:extLst>
          </p:cNvPr>
          <p:cNvSpPr>
            <a:spLocks noGrp="1"/>
          </p:cNvSpPr>
          <p:nvPr>
            <p:ph idx="1"/>
          </p:nvPr>
        </p:nvSpPr>
        <p:spPr>
          <a:xfrm>
            <a:off x="838200" y="1690688"/>
            <a:ext cx="10515600" cy="4486275"/>
          </a:xfrm>
        </p:spPr>
        <p:txBody>
          <a:bodyPr/>
          <a:lstStyle/>
          <a:p>
            <a:r>
              <a:rPr lang="en-US" dirty="0"/>
              <a:t>Christians aren’t necessarily the happiest in this world. </a:t>
            </a:r>
            <a:r>
              <a:rPr lang="en-US" dirty="0">
                <a:solidFill>
                  <a:srgbClr val="9ADEBC"/>
                </a:solidFill>
              </a:rPr>
              <a:t>Cp. Heb 12:32ff</a:t>
            </a:r>
          </a:p>
          <a:p>
            <a:r>
              <a:rPr lang="en-US" dirty="0"/>
              <a:t>Christians can</a:t>
            </a:r>
            <a:r>
              <a:rPr lang="en-US"/>
              <a:t>/should live </a:t>
            </a:r>
            <a:r>
              <a:rPr lang="en-US" dirty="0"/>
              <a:t>through pain with hope for our future resurrected lives.</a:t>
            </a:r>
            <a:r>
              <a:rPr lang="en-US" dirty="0">
                <a:solidFill>
                  <a:srgbClr val="9ADEBC"/>
                </a:solidFill>
              </a:rPr>
              <a:t> 1 Th 4:14</a:t>
            </a:r>
            <a:endParaRPr lang="en-US" dirty="0"/>
          </a:p>
          <a:p>
            <a:r>
              <a:rPr lang="en-US" dirty="0"/>
              <a:t>This allows us to grieve… and to “grieve well”.</a:t>
            </a:r>
          </a:p>
        </p:txBody>
      </p:sp>
    </p:spTree>
    <p:extLst>
      <p:ext uri="{BB962C8B-B14F-4D97-AF65-F5344CB8AC3E}">
        <p14:creationId xmlns:p14="http://schemas.microsoft.com/office/powerpoint/2010/main" val="84321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182</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We all grieve at some point Ecclesiastes 3</vt:lpstr>
      <vt:lpstr>Jesus grieved on multiple occasions</vt:lpstr>
      <vt:lpstr>It’s not that you grieve, but how</vt:lpstr>
      <vt:lpstr>Why this is so important for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Davis</dc:creator>
  <cp:lastModifiedBy>Mitch Davis</cp:lastModifiedBy>
  <cp:revision>1</cp:revision>
  <dcterms:created xsi:type="dcterms:W3CDTF">2020-03-08T03:15:42Z</dcterms:created>
  <dcterms:modified xsi:type="dcterms:W3CDTF">2020-03-08T12:42:18Z</dcterms:modified>
</cp:coreProperties>
</file>