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9" r:id="rId12"/>
    <p:sldId id="268" r:id="rId13"/>
    <p:sldId id="267" r:id="rId14"/>
    <p:sldId id="266" r:id="rId15"/>
    <p:sldId id="273" r:id="rId16"/>
    <p:sldId id="272" r:id="rId17"/>
    <p:sldId id="274" r:id="rId18"/>
    <p:sldId id="271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EA9667-3545-4FE9-9FFC-D34C1F55E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1E6CD5-735B-4FDD-B6AF-0AED5F2B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79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3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6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01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33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075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91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94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7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1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4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1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8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7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2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ADF15-6970-44AD-8BA2-0DAD6CBAE4F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AC0CB3-B65D-4D03-9D3F-A81A51D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158496"/>
            <a:ext cx="8596668" cy="1320800"/>
          </a:xfrm>
        </p:spPr>
        <p:txBody>
          <a:bodyPr>
            <a:normAutofit/>
          </a:bodyPr>
          <a:lstStyle/>
          <a:p>
            <a:r>
              <a:rPr lang="en-US" sz="7200" b="1" dirty="0"/>
              <a:t>LIVING IN BALANCE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255777"/>
            <a:ext cx="8596668" cy="4785586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5200" dirty="0" smtClean="0"/>
              <a:t> Determining Family Priorities</a:t>
            </a:r>
            <a:endParaRPr lang="en-US" sz="5200" dirty="0"/>
          </a:p>
          <a:p>
            <a:pPr marL="0" indent="0">
              <a:buNone/>
            </a:pPr>
            <a:endParaRPr lang="en-US" altLang="en-US" sz="3600" dirty="0"/>
          </a:p>
          <a:p>
            <a:pPr marL="0" indent="0">
              <a:buNone/>
            </a:pPr>
            <a:r>
              <a:rPr lang="en-US" altLang="en-US" sz="3600" dirty="0" smtClean="0"/>
              <a:t>           Art </a:t>
            </a:r>
            <a:r>
              <a:rPr lang="en-US" altLang="en-US" sz="3600" dirty="0"/>
              <a:t>Adams, </a:t>
            </a:r>
            <a:r>
              <a:rPr lang="en-US" altLang="en-US" sz="1900" dirty="0"/>
              <a:t>MSW, LCSW, LCAC, CADACIV</a:t>
            </a:r>
          </a:p>
          <a:p>
            <a:pPr marL="0" indent="0">
              <a:buNone/>
            </a:pP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87" y="1298548"/>
            <a:ext cx="3133362" cy="235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53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PRINCIPLES TO LIVE BY FOR A QUALITY LIFE AND SUCCESSFUL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5084064"/>
          </a:xfrm>
        </p:spPr>
        <p:txBody>
          <a:bodyPr>
            <a:noAutofit/>
          </a:bodyPr>
          <a:lstStyle/>
          <a:p>
            <a:r>
              <a:rPr lang="en-US" sz="3600" b="1" dirty="0"/>
              <a:t>2. LYING EFFECTS RELATIONSHIPS</a:t>
            </a:r>
          </a:p>
          <a:p>
            <a:pPr marL="640080">
              <a:buFont typeface="Wingdings" panose="05000000000000000000" pitchFamily="2" charset="2"/>
              <a:buChar char="§"/>
            </a:pPr>
            <a:r>
              <a:rPr lang="en-US" sz="3600" dirty="0"/>
              <a:t>a. Disrupts unity</a:t>
            </a:r>
          </a:p>
          <a:p>
            <a:pPr marL="640080">
              <a:buFont typeface="Wingdings" panose="05000000000000000000" pitchFamily="2" charset="2"/>
              <a:buChar char="§"/>
            </a:pPr>
            <a:r>
              <a:rPr lang="en-US" sz="3600" dirty="0"/>
              <a:t>b. Creates conflict</a:t>
            </a:r>
          </a:p>
          <a:p>
            <a:pPr marL="640080">
              <a:buFont typeface="Wingdings" panose="05000000000000000000" pitchFamily="2" charset="2"/>
              <a:buChar char="§"/>
            </a:pPr>
            <a:r>
              <a:rPr lang="en-US" sz="3600" dirty="0"/>
              <a:t>c. Annihilates trust</a:t>
            </a:r>
          </a:p>
          <a:p>
            <a:pPr marL="640080">
              <a:buFont typeface="Wingdings" panose="05000000000000000000" pitchFamily="2" charset="2"/>
              <a:buChar char="§"/>
            </a:pPr>
            <a:r>
              <a:rPr lang="en-US" sz="3600" dirty="0"/>
              <a:t>d. Destroys relationships</a:t>
            </a:r>
          </a:p>
          <a:p>
            <a:pPr marL="640080">
              <a:buFont typeface="Wingdings" panose="05000000000000000000" pitchFamily="2" charset="2"/>
              <a:buChar char="§"/>
            </a:pPr>
            <a:r>
              <a:rPr lang="en-US" sz="3600" dirty="0"/>
              <a:t>e. Shows Christ is NOT in the communication (I AM the TRUTH) (Satan is a liar and the father of lies)</a:t>
            </a:r>
          </a:p>
        </p:txBody>
      </p:sp>
    </p:spTree>
    <p:extLst>
      <p:ext uri="{BB962C8B-B14F-4D97-AF65-F5344CB8AC3E}">
        <p14:creationId xmlns:p14="http://schemas.microsoft.com/office/powerpoint/2010/main" val="389934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PRINCIPLES TO LIVE BY FOR A QUALITY LIFE AND SUCCESSFUL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0576"/>
            <a:ext cx="8596668" cy="5047488"/>
          </a:xfrm>
        </p:spPr>
        <p:txBody>
          <a:bodyPr/>
          <a:lstStyle/>
          <a:p>
            <a:r>
              <a:rPr lang="en-US" sz="2800" dirty="0"/>
              <a:t>B. YOU CANNOT BUILD A RELATIONSHIP IF HONESTY, INTEGRITY, AND TRUTH ARE NOT VALUED.</a:t>
            </a:r>
          </a:p>
          <a:p>
            <a:r>
              <a:rPr lang="en-US" sz="2800" dirty="0"/>
              <a:t>1. You can never have a marriage of oneness if you and your spouse fail to value authenticity.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2800" dirty="0"/>
              <a:t>a. If you cannot be real, you are living a lie (sneaking around at ANY level betrays truth and trust).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2800" dirty="0"/>
              <a:t>b. A life of unity cannot be lived with someone who is two-faced.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PRINCIPLES TO LIVE BY FOR A QUALITY LIFE AND SUCCESSFUL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6192"/>
            <a:ext cx="8596668" cy="5035295"/>
          </a:xfrm>
        </p:spPr>
        <p:txBody>
          <a:bodyPr>
            <a:normAutofit/>
          </a:bodyPr>
          <a:lstStyle/>
          <a:p>
            <a:r>
              <a:rPr lang="en-US" sz="3600" b="1" dirty="0"/>
              <a:t>2. Get mad, but don’t sin (v. 26)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a. Do not bottle up your anger (health problems, stress).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b. Learn not to explode in your anger (much damage is done by a loose tongue).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c. Resolve your issues quickly (don’t go to bed angry).</a:t>
            </a:r>
          </a:p>
        </p:txBody>
      </p:sp>
    </p:spTree>
    <p:extLst>
      <p:ext uri="{BB962C8B-B14F-4D97-AF65-F5344CB8AC3E}">
        <p14:creationId xmlns:p14="http://schemas.microsoft.com/office/powerpoint/2010/main" val="162684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PRINCIPLES TO LIVE BY FOR A QUALITY LIFE AND SUCCESSFUL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446" y="1572768"/>
            <a:ext cx="8596668" cy="5108448"/>
          </a:xfrm>
        </p:spPr>
        <p:txBody>
          <a:bodyPr/>
          <a:lstStyle/>
          <a:p>
            <a:r>
              <a:rPr lang="en-US" sz="3600" b="1" dirty="0"/>
              <a:t>3. Play nice (v. 29)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a. Watch the words that come from your mouth.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b. Do they benefit the one listening?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c. Words can heal or hurt – build up or tear down.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d. Be careful using words like Never or Always.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8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PRINCIPLES TO LIVE BY FOR A QUALITY LIFE AND SUCCESSFUL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1808"/>
            <a:ext cx="9295722" cy="5145024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4. Defining Your Spouse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a. </a:t>
            </a:r>
            <a:r>
              <a:rPr lang="en-US" sz="3600" dirty="0" smtClean="0"/>
              <a:t>Define </a:t>
            </a:r>
            <a:r>
              <a:rPr lang="en-US" sz="3600" dirty="0"/>
              <a:t>in the </a:t>
            </a:r>
            <a:r>
              <a:rPr lang="en-US" sz="3600" dirty="0" smtClean="0"/>
              <a:t>positive</a:t>
            </a:r>
            <a:endParaRPr lang="en-US" sz="3600" dirty="0"/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b. See your spouse the way God </a:t>
            </a:r>
            <a:r>
              <a:rPr lang="en-US" sz="3600" dirty="0" smtClean="0"/>
              <a:t>does</a:t>
            </a:r>
            <a:endParaRPr lang="en-US" sz="3600" dirty="0"/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c. Edify your spouse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d. Pray for your spouse.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/>
              <a:t>e. Consider each other (Hebrews 10: 24</a:t>
            </a:r>
            <a:r>
              <a:rPr lang="en-US" sz="3600" dirty="0" smtClean="0"/>
              <a:t>)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3600" dirty="0" smtClean="0"/>
              <a:t>f.  What does it take to please him/her (1 Cor. 7:33-34)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898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PRINCIPLES TO LIVE BY FOR A QUALITY LIFE AND SUCCESSFUL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1808"/>
            <a:ext cx="8596668" cy="5145024"/>
          </a:xfrm>
        </p:spPr>
        <p:txBody>
          <a:bodyPr/>
          <a:lstStyle/>
          <a:p>
            <a:r>
              <a:rPr lang="en-US" sz="4400" b="1" dirty="0"/>
              <a:t>C. ASSURE THAT CHRIST IS IN THE CENTER OF YOUR MARRIAGE</a:t>
            </a:r>
          </a:p>
          <a:p>
            <a:r>
              <a:rPr lang="en-US" sz="4400" dirty="0"/>
              <a:t>1. Master forgiveness (v. 32) – let past hurts go – build on a foundation of forgiveness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6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PRINCIPLES TO LIVE BY FOR A QUALITY LIFE AND SUCCESSFUL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1808"/>
            <a:ext cx="8596668" cy="5145024"/>
          </a:xfrm>
        </p:spPr>
        <p:txBody>
          <a:bodyPr>
            <a:normAutofit/>
          </a:bodyPr>
          <a:lstStyle/>
          <a:p>
            <a:r>
              <a:rPr lang="en-US" sz="2800" b="1" dirty="0"/>
              <a:t>2. Love as Christ loved (5: 1-2)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2800" dirty="0"/>
              <a:t>a. Christ’s love meant He confronted in truth.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2800" dirty="0"/>
              <a:t>b. Christ’s love meant He became angry, but He did not sin.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2800" dirty="0"/>
              <a:t>c. Christ loved, therefore everything that came out of His mouth </a:t>
            </a:r>
            <a:r>
              <a:rPr lang="en-US" sz="2800" dirty="0" smtClean="0"/>
              <a:t>benefited </a:t>
            </a:r>
            <a:r>
              <a:rPr lang="en-US" sz="2800" dirty="0"/>
              <a:t>those who would receive what He said.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2800" dirty="0"/>
              <a:t>d. Christ loved, therefore He led a life of worship.</a:t>
            </a:r>
          </a:p>
          <a:p>
            <a:pPr marL="731520">
              <a:buFont typeface="Wingdings" panose="05000000000000000000" pitchFamily="2" charset="2"/>
              <a:buChar char="§"/>
            </a:pPr>
            <a:r>
              <a:rPr lang="en-US" sz="2800" dirty="0"/>
              <a:t>e. Christ loved, therefore He forgave.</a:t>
            </a:r>
          </a:p>
        </p:txBody>
      </p:sp>
    </p:spTree>
    <p:extLst>
      <p:ext uri="{BB962C8B-B14F-4D97-AF65-F5344CB8AC3E}">
        <p14:creationId xmlns:p14="http://schemas.microsoft.com/office/powerpoint/2010/main" val="349737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FAMILY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home exists for the purpose of _____________</a:t>
            </a:r>
          </a:p>
          <a:p>
            <a:r>
              <a:rPr lang="en-US" dirty="0" smtClean="0"/>
              <a:t>Our home is a place where Christ is honored and talk of/with Him is welcome</a:t>
            </a:r>
          </a:p>
          <a:p>
            <a:r>
              <a:rPr lang="en-US" dirty="0" smtClean="0"/>
              <a:t>Our home exists to create a safe spiritual atmosphere</a:t>
            </a:r>
          </a:p>
          <a:p>
            <a:r>
              <a:rPr lang="en-US" dirty="0" smtClean="0"/>
              <a:t>Our home is a place where the Bible is modeled during both good and tough times</a:t>
            </a:r>
          </a:p>
          <a:p>
            <a:r>
              <a:rPr lang="en-US" dirty="0" smtClean="0"/>
              <a:t>Our home has rules which are respected</a:t>
            </a:r>
          </a:p>
          <a:p>
            <a:r>
              <a:rPr lang="en-US" dirty="0" smtClean="0"/>
              <a:t>Our home ………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92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1808"/>
            <a:ext cx="8596668" cy="5145024"/>
          </a:xfrm>
        </p:spPr>
        <p:txBody>
          <a:bodyPr/>
          <a:lstStyle/>
          <a:p>
            <a:pPr marL="0" indent="0">
              <a:buNone/>
            </a:pPr>
            <a:r>
              <a:rPr lang="en-US" sz="6600" dirty="0"/>
              <a:t>If </a:t>
            </a:r>
            <a:r>
              <a:rPr lang="en-US" sz="6600" dirty="0" smtClean="0"/>
              <a:t>Christ is loved and honored by all, </a:t>
            </a:r>
            <a:r>
              <a:rPr lang="en-US" sz="6600" dirty="0"/>
              <a:t>we will not have to worry about “irreconcilable differences.”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/>
              <a:t>IRRECONCILABLE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4128"/>
            <a:ext cx="8596668" cy="5583935"/>
          </a:xfrm>
        </p:spPr>
        <p:txBody>
          <a:bodyPr/>
          <a:lstStyle/>
          <a:p>
            <a:r>
              <a:rPr lang="en-US" sz="3600" dirty="0"/>
              <a:t>Leading trend for divorce.</a:t>
            </a:r>
          </a:p>
          <a:p>
            <a:r>
              <a:rPr lang="en-US" sz="3600" dirty="0"/>
              <a:t>DON’T BUY THIS LIE!</a:t>
            </a:r>
          </a:p>
          <a:p>
            <a:r>
              <a:rPr lang="en-US" sz="3600" dirty="0"/>
              <a:t>Your marriage is not hopeless.</a:t>
            </a:r>
          </a:p>
          <a:p>
            <a:r>
              <a:rPr lang="en-US" sz="3600" dirty="0"/>
              <a:t>Just as God breathed life into a man, He can breathe life into your marriage if you let Him.</a:t>
            </a:r>
          </a:p>
          <a:p>
            <a:r>
              <a:rPr lang="en-US" sz="3600" dirty="0"/>
              <a:t>It is time to stop fighting </a:t>
            </a:r>
            <a:r>
              <a:rPr lang="en-US" sz="3600" b="1" dirty="0"/>
              <a:t>IN</a:t>
            </a:r>
            <a:r>
              <a:rPr lang="en-US" sz="3600" dirty="0"/>
              <a:t> your marriage and start fighting </a:t>
            </a:r>
            <a:r>
              <a:rPr lang="en-US" sz="3600" b="1" dirty="0"/>
              <a:t>FOR</a:t>
            </a:r>
            <a:r>
              <a:rPr lang="en-US" sz="3600" dirty="0"/>
              <a:t> your marriage.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0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42432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IT TAKES AT LEAST TWO TO FIGHT AND IT WILL TAKE THE SAME NUMBER TO MAKE-UP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 flipV="1">
            <a:off x="9274001" y="6041362"/>
            <a:ext cx="45719" cy="20094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374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LESSONS  ON BALANCE WILL PROVIDE A PIE CHART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27" y="1795971"/>
            <a:ext cx="6019661" cy="4379746"/>
          </a:xfrm>
        </p:spPr>
      </p:pic>
      <p:sp>
        <p:nvSpPr>
          <p:cNvPr id="5" name="TextBox 4"/>
          <p:cNvSpPr txBox="1"/>
          <p:nvPr/>
        </p:nvSpPr>
        <p:spPr>
          <a:xfrm>
            <a:off x="433494" y="2349305"/>
            <a:ext cx="36874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SPIRITUAL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SOCIAL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WORK/SCHOOL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PHYSICAL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BIOLOGICAL</a:t>
            </a:r>
          </a:p>
        </p:txBody>
      </p:sp>
    </p:spTree>
    <p:extLst>
      <p:ext uri="{BB962C8B-B14F-4D97-AF65-F5344CB8AC3E}">
        <p14:creationId xmlns:p14="http://schemas.microsoft.com/office/powerpoint/2010/main" val="24339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5344"/>
            <a:ext cx="8596668" cy="6096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77952"/>
            <a:ext cx="8596668" cy="6083807"/>
          </a:xfrm>
        </p:spPr>
        <p:txBody>
          <a:bodyPr/>
          <a:lstStyle/>
          <a:p>
            <a:r>
              <a:rPr lang="en-US" sz="4800" dirty="0"/>
              <a:t>It is important to decide what the priorities are in our personal and family life.</a:t>
            </a:r>
          </a:p>
          <a:p>
            <a:r>
              <a:rPr lang="en-US" sz="4800" dirty="0"/>
              <a:t>It is easy to get lopsided in life and give too much attention to one or two functions and miss LIVING.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5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798" y="134112"/>
            <a:ext cx="8596668" cy="8534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9456"/>
            <a:ext cx="8596668" cy="6498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i="1" dirty="0"/>
              <a:t>“The great tragedy in life is to come to its end only to realize you never lived.”</a:t>
            </a:r>
          </a:p>
          <a:p>
            <a:pPr marL="0" indent="0">
              <a:buNone/>
            </a:pPr>
            <a:r>
              <a:rPr lang="en-US" sz="6600" dirty="0"/>
              <a:t>Henry David Thoreau</a:t>
            </a:r>
          </a:p>
        </p:txBody>
      </p:sp>
    </p:spTree>
    <p:extLst>
      <p:ext uri="{BB962C8B-B14F-4D97-AF65-F5344CB8AC3E}">
        <p14:creationId xmlns:p14="http://schemas.microsoft.com/office/powerpoint/2010/main" val="231307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062" y="0"/>
            <a:ext cx="8596668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5072"/>
            <a:ext cx="8596668" cy="6376415"/>
          </a:xfrm>
        </p:spPr>
        <p:txBody>
          <a:bodyPr>
            <a:normAutofit/>
          </a:bodyPr>
          <a:lstStyle/>
          <a:p>
            <a:r>
              <a:rPr lang="en-US" sz="3200" dirty="0"/>
              <a:t>The Bible tells us our life is like a vapor that appears for a short time and fades. (James 4: 14)</a:t>
            </a:r>
          </a:p>
          <a:p>
            <a:r>
              <a:rPr lang="en-US" sz="3200" dirty="0"/>
              <a:t>Consider the rich fool , who put his focus on things that fade. (Luke 12: 13-21)</a:t>
            </a:r>
          </a:p>
          <a:p>
            <a:r>
              <a:rPr lang="en-US" sz="3200" dirty="0"/>
              <a:t>This lesson goes beyond a pie chart and deals with putting quality into each day. Enough quality days will equal a quality life.</a:t>
            </a:r>
          </a:p>
          <a:p>
            <a:r>
              <a:rPr lang="en-US" sz="3200" dirty="0"/>
              <a:t>So, how do we put quality into living and especially into our family time?</a:t>
            </a:r>
          </a:p>
        </p:txBody>
      </p:sp>
    </p:spTree>
    <p:extLst>
      <p:ext uri="{BB962C8B-B14F-4D97-AF65-F5344CB8AC3E}">
        <p14:creationId xmlns:p14="http://schemas.microsoft.com/office/powerpoint/2010/main" val="5941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PRINCIPLES TO LIVE BY FOR A QUALITY LIFE AND SUCCESSFUL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0033"/>
            <a:ext cx="8596668" cy="4261330"/>
          </a:xfrm>
        </p:spPr>
        <p:txBody>
          <a:bodyPr>
            <a:normAutofit/>
          </a:bodyPr>
          <a:lstStyle/>
          <a:p>
            <a:r>
              <a:rPr lang="en-US" sz="6000" dirty="0"/>
              <a:t>Turn to Ephesians – not chapter 5, but chapter 4</a:t>
            </a:r>
          </a:p>
          <a:p>
            <a:r>
              <a:rPr lang="en-US" sz="6000" dirty="0"/>
              <a:t>Ephesian 4: 25 – 5:2)</a:t>
            </a:r>
          </a:p>
        </p:txBody>
      </p:sp>
    </p:spTree>
    <p:extLst>
      <p:ext uri="{BB962C8B-B14F-4D97-AF65-F5344CB8AC3E}">
        <p14:creationId xmlns:p14="http://schemas.microsoft.com/office/powerpoint/2010/main" val="276392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68224"/>
            <a:ext cx="8957010" cy="151180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PRINCIPLES TO LIVE BY FOR A QUALITY LIFE AND SUCCESSFUL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0032"/>
            <a:ext cx="8596668" cy="4852416"/>
          </a:xfrm>
        </p:spPr>
        <p:txBody>
          <a:bodyPr>
            <a:noAutofit/>
          </a:bodyPr>
          <a:lstStyle/>
          <a:p>
            <a:r>
              <a:rPr lang="en-US" sz="2800" b="1" dirty="0"/>
              <a:t>A. BE TRUTHFUL </a:t>
            </a:r>
            <a:r>
              <a:rPr lang="en-US" sz="2800" dirty="0"/>
              <a:t>( v. 25)</a:t>
            </a:r>
          </a:p>
          <a:p>
            <a:r>
              <a:rPr lang="en-US" sz="2800" dirty="0"/>
              <a:t>1. Who lies? </a:t>
            </a:r>
          </a:p>
          <a:p>
            <a:pPr marL="914400">
              <a:buFont typeface="Wingdings" panose="05000000000000000000" pitchFamily="2" charset="2"/>
              <a:buChar char="§"/>
            </a:pPr>
            <a:r>
              <a:rPr lang="en-US" sz="2800" dirty="0"/>
              <a:t>91% of Americans lie routinely about matters they consider trivial</a:t>
            </a:r>
          </a:p>
          <a:p>
            <a:pPr marL="914400">
              <a:buFont typeface="Wingdings" panose="05000000000000000000" pitchFamily="2" charset="2"/>
              <a:buChar char="§"/>
            </a:pPr>
            <a:r>
              <a:rPr lang="en-US" sz="2800" dirty="0"/>
              <a:t>1 out of 3 lie about important matters</a:t>
            </a:r>
          </a:p>
          <a:p>
            <a:pPr marL="914400">
              <a:buFont typeface="Wingdings" panose="05000000000000000000" pitchFamily="2" charset="2"/>
              <a:buChar char="§"/>
            </a:pPr>
            <a:r>
              <a:rPr lang="en-US" sz="2800" dirty="0"/>
              <a:t>86% lie on a regular basis to their parents</a:t>
            </a:r>
          </a:p>
          <a:p>
            <a:pPr marL="914400">
              <a:buFont typeface="Wingdings" panose="05000000000000000000" pitchFamily="2" charset="2"/>
              <a:buChar char="§"/>
            </a:pPr>
            <a:r>
              <a:rPr lang="en-US" sz="2800" dirty="0"/>
              <a:t>75% lie to their friends</a:t>
            </a:r>
          </a:p>
          <a:p>
            <a:pPr marL="914400">
              <a:buFont typeface="Wingdings" panose="05000000000000000000" pitchFamily="2" charset="2"/>
              <a:buChar char="§"/>
            </a:pPr>
            <a:r>
              <a:rPr lang="en-US" sz="2800" dirty="0"/>
              <a:t>7 out of 10 people lie to their spouses</a:t>
            </a:r>
          </a:p>
        </p:txBody>
      </p:sp>
    </p:spTree>
    <p:extLst>
      <p:ext uri="{BB962C8B-B14F-4D97-AF65-F5344CB8AC3E}">
        <p14:creationId xmlns:p14="http://schemas.microsoft.com/office/powerpoint/2010/main" val="36011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920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</vt:lpstr>
      <vt:lpstr>LIVING IN BALANCE</vt:lpstr>
      <vt:lpstr>IRRECONCILABLE DIFFERENCES</vt:lpstr>
      <vt:lpstr>IT TAKES AT LEAST TWO TO FIGHT AND IT WILL TAKE THE SAME NUMBER TO MAKE-UP</vt:lpstr>
      <vt:lpstr>MANY LESSONS  ON BALANCE WILL PROVIDE A PIE CHART</vt:lpstr>
      <vt:lpstr> </vt:lpstr>
      <vt:lpstr> </vt:lpstr>
      <vt:lpstr> </vt:lpstr>
      <vt:lpstr>PRINCIPLES TO LIVE BY FOR A QUALITY LIFE AND SUCCESSFUL HOME</vt:lpstr>
      <vt:lpstr>PRINCIPLES TO LIVE BY FOR A QUALITY LIFE AND SUCCESSFUL HOME</vt:lpstr>
      <vt:lpstr>PRINCIPLES TO LIVE BY FOR A QUALITY LIFE AND SUCCESSFUL HOME</vt:lpstr>
      <vt:lpstr>PRINCIPLES TO LIVE BY FOR A QUALITY LIFE AND SUCCESSFUL HOME</vt:lpstr>
      <vt:lpstr>PRINCIPLES TO LIVE BY FOR A QUALITY LIFE AND SUCCESSFUL HOME</vt:lpstr>
      <vt:lpstr>PRINCIPLES TO LIVE BY FOR A QUALITY LIFE AND SUCCESSFUL HOME</vt:lpstr>
      <vt:lpstr>PRINCIPLES TO LIVE BY FOR A QUALITY LIFE AND SUCCESSFUL HOME</vt:lpstr>
      <vt:lpstr>PRINCIPLES TO LIVE BY FOR A QUALITY LIFE AND SUCCESSFUL HOME</vt:lpstr>
      <vt:lpstr>PRINCIPLES TO LIVE BY FOR A QUALITY LIFE AND SUCCESSFUL HOME</vt:lpstr>
      <vt:lpstr>DEVELOP A FAMILY MISSION STATEMENT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BALANCE</dc:title>
  <dc:creator>Debbie Stewart</dc:creator>
  <cp:lastModifiedBy>Art Adams</cp:lastModifiedBy>
  <cp:revision>17</cp:revision>
  <cp:lastPrinted>2016-10-08T16:05:04Z</cp:lastPrinted>
  <dcterms:created xsi:type="dcterms:W3CDTF">2016-09-23T23:14:53Z</dcterms:created>
  <dcterms:modified xsi:type="dcterms:W3CDTF">2020-01-23T00:32:17Z</dcterms:modified>
</cp:coreProperties>
</file>