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7"/>
  </p:notesMasterIdLst>
  <p:sldIdLst>
    <p:sldId id="296" r:id="rId2"/>
    <p:sldId id="299" r:id="rId3"/>
    <p:sldId id="340" r:id="rId4"/>
    <p:sldId id="341" r:id="rId5"/>
    <p:sldId id="347" r:id="rId6"/>
    <p:sldId id="342" r:id="rId7"/>
    <p:sldId id="343" r:id="rId8"/>
    <p:sldId id="344" r:id="rId9"/>
    <p:sldId id="345" r:id="rId10"/>
    <p:sldId id="346" r:id="rId11"/>
    <p:sldId id="300" r:id="rId12"/>
    <p:sldId id="301" r:id="rId13"/>
    <p:sldId id="256" r:id="rId14"/>
    <p:sldId id="257" r:id="rId15"/>
    <p:sldId id="258" r:id="rId16"/>
    <p:sldId id="259" r:id="rId17"/>
    <p:sldId id="302" r:id="rId18"/>
    <p:sldId id="260" r:id="rId19"/>
    <p:sldId id="261" r:id="rId20"/>
    <p:sldId id="262" r:id="rId21"/>
    <p:sldId id="263" r:id="rId22"/>
    <p:sldId id="369" r:id="rId23"/>
    <p:sldId id="289" r:id="rId24"/>
    <p:sldId id="265" r:id="rId25"/>
    <p:sldId id="266" r:id="rId26"/>
    <p:sldId id="267" r:id="rId27"/>
    <p:sldId id="268" r:id="rId28"/>
    <p:sldId id="303" r:id="rId29"/>
    <p:sldId id="269" r:id="rId30"/>
    <p:sldId id="270" r:id="rId31"/>
    <p:sldId id="271" r:id="rId32"/>
    <p:sldId id="272" r:id="rId33"/>
    <p:sldId id="297" r:id="rId34"/>
    <p:sldId id="298" r:id="rId35"/>
    <p:sldId id="348" r:id="rId36"/>
    <p:sldId id="349" r:id="rId37"/>
    <p:sldId id="350" r:id="rId38"/>
    <p:sldId id="351" r:id="rId39"/>
    <p:sldId id="352" r:id="rId40"/>
    <p:sldId id="353" r:id="rId41"/>
    <p:sldId id="354" r:id="rId42"/>
    <p:sldId id="355" r:id="rId43"/>
    <p:sldId id="356" r:id="rId44"/>
    <p:sldId id="357" r:id="rId45"/>
    <p:sldId id="358" r:id="rId46"/>
    <p:sldId id="359" r:id="rId47"/>
    <p:sldId id="360" r:id="rId48"/>
    <p:sldId id="361" r:id="rId49"/>
    <p:sldId id="362" r:id="rId50"/>
    <p:sldId id="363" r:id="rId51"/>
    <p:sldId id="368" r:id="rId52"/>
    <p:sldId id="364" r:id="rId53"/>
    <p:sldId id="365" r:id="rId54"/>
    <p:sldId id="367" r:id="rId55"/>
    <p:sldId id="366" r:id="rId5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4" d="100"/>
          <a:sy n="104" d="100"/>
        </p:scale>
        <p:origin x="182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8F3F59-4242-4F94-A06F-B3A5CF5C85EA}" type="doc">
      <dgm:prSet loTypeId="urn:microsoft.com/office/officeart/2005/8/layout/cycle5" loCatId="cycle" qsTypeId="urn:microsoft.com/office/officeart/2005/8/quickstyle/3d7" qsCatId="3D" csTypeId="urn:microsoft.com/office/officeart/2005/8/colors/colorful5" csCatId="colorful" phldr="1"/>
      <dgm:spPr/>
      <dgm:t>
        <a:bodyPr/>
        <a:lstStyle/>
        <a:p>
          <a:endParaRPr lang="en-US"/>
        </a:p>
      </dgm:t>
    </dgm:pt>
    <dgm:pt modelId="{3F015FFD-C29E-4CBB-A18B-62B13613D9D1}">
      <dgm:prSet phldrT="[Text]" custT="1"/>
      <dgm:spPr/>
      <dgm:t>
        <a:bodyPr/>
        <a:lstStyle/>
        <a:p>
          <a:r>
            <a:rPr lang="en-US" sz="1600" dirty="0"/>
            <a:t>Craving-Tension</a:t>
          </a:r>
        </a:p>
      </dgm:t>
    </dgm:pt>
    <dgm:pt modelId="{31A14BF6-A15F-47DF-8CDD-784A78F37323}" type="parTrans" cxnId="{0822C667-6065-446B-A185-64C33BE144E7}">
      <dgm:prSet/>
      <dgm:spPr/>
      <dgm:t>
        <a:bodyPr/>
        <a:lstStyle/>
        <a:p>
          <a:endParaRPr lang="en-US"/>
        </a:p>
      </dgm:t>
    </dgm:pt>
    <dgm:pt modelId="{66D6A4E9-154D-40BD-B4A3-88EABCE9D4AE}" type="sibTrans" cxnId="{0822C667-6065-446B-A185-64C33BE144E7}">
      <dgm:prSet/>
      <dgm:spPr/>
      <dgm:t>
        <a:bodyPr/>
        <a:lstStyle/>
        <a:p>
          <a:endParaRPr lang="en-US"/>
        </a:p>
      </dgm:t>
    </dgm:pt>
    <dgm:pt modelId="{2F1D43F3-E60B-4CC0-9212-9EC16189EA74}">
      <dgm:prSet phldrT="[Text]" custT="1"/>
      <dgm:spPr/>
      <dgm:t>
        <a:bodyPr/>
        <a:lstStyle/>
        <a:p>
          <a:r>
            <a:rPr lang="en-US" sz="1600" dirty="0"/>
            <a:t>Visual Triggers</a:t>
          </a:r>
        </a:p>
      </dgm:t>
    </dgm:pt>
    <dgm:pt modelId="{77C1D6B9-69D6-49A6-9AA0-7F253A3619C2}" type="parTrans" cxnId="{DB194294-08AF-43C4-AD1B-AD739F9E9BAA}">
      <dgm:prSet/>
      <dgm:spPr/>
      <dgm:t>
        <a:bodyPr/>
        <a:lstStyle/>
        <a:p>
          <a:endParaRPr lang="en-US"/>
        </a:p>
      </dgm:t>
    </dgm:pt>
    <dgm:pt modelId="{85C91EC7-514C-4CC8-8E35-D24DC8994710}" type="sibTrans" cxnId="{DB194294-08AF-43C4-AD1B-AD739F9E9BAA}">
      <dgm:prSet/>
      <dgm:spPr/>
      <dgm:t>
        <a:bodyPr/>
        <a:lstStyle/>
        <a:p>
          <a:endParaRPr lang="en-US"/>
        </a:p>
      </dgm:t>
    </dgm:pt>
    <dgm:pt modelId="{BE6737E8-5860-4812-97AD-51366958B658}">
      <dgm:prSet phldrT="[Text]" custT="1"/>
      <dgm:spPr/>
      <dgm:t>
        <a:bodyPr/>
        <a:lstStyle/>
        <a:p>
          <a:r>
            <a:rPr lang="en-US" sz="1600" dirty="0"/>
            <a:t>Pain</a:t>
          </a:r>
          <a:r>
            <a:rPr lang="en-US" sz="1300" dirty="0"/>
            <a:t> Repression</a:t>
          </a:r>
        </a:p>
      </dgm:t>
    </dgm:pt>
    <dgm:pt modelId="{12FC2599-3BAE-40EF-9C05-5669794DF7F9}" type="parTrans" cxnId="{8D1D0E9D-4864-4EFA-BD3E-38550800BE82}">
      <dgm:prSet/>
      <dgm:spPr/>
      <dgm:t>
        <a:bodyPr/>
        <a:lstStyle/>
        <a:p>
          <a:endParaRPr lang="en-US"/>
        </a:p>
      </dgm:t>
    </dgm:pt>
    <dgm:pt modelId="{63070505-A736-4601-80E1-69386395321F}" type="sibTrans" cxnId="{8D1D0E9D-4864-4EFA-BD3E-38550800BE82}">
      <dgm:prSet/>
      <dgm:spPr/>
      <dgm:t>
        <a:bodyPr/>
        <a:lstStyle/>
        <a:p>
          <a:endParaRPr lang="en-US"/>
        </a:p>
      </dgm:t>
    </dgm:pt>
    <dgm:pt modelId="{DEACB06A-F368-4D1A-B71E-096FC52C5B66}">
      <dgm:prSet phldrT="[Text]" custT="1"/>
      <dgm:spPr/>
      <dgm:t>
        <a:bodyPr/>
        <a:lstStyle/>
        <a:p>
          <a:r>
            <a:rPr lang="en-US" sz="1600" dirty="0"/>
            <a:t>Let Down</a:t>
          </a:r>
        </a:p>
      </dgm:t>
    </dgm:pt>
    <dgm:pt modelId="{A4CC0ED3-7912-4317-8ECE-72A9EE63491B}" type="parTrans" cxnId="{1340318D-AD9A-497F-A041-5C5CA99AF4A9}">
      <dgm:prSet/>
      <dgm:spPr/>
      <dgm:t>
        <a:bodyPr/>
        <a:lstStyle/>
        <a:p>
          <a:endParaRPr lang="en-US"/>
        </a:p>
      </dgm:t>
    </dgm:pt>
    <dgm:pt modelId="{48E5ADA8-315A-4F19-B27A-9EFAF7A8AFC4}" type="sibTrans" cxnId="{1340318D-AD9A-497F-A041-5C5CA99AF4A9}">
      <dgm:prSet/>
      <dgm:spPr/>
      <dgm:t>
        <a:bodyPr/>
        <a:lstStyle/>
        <a:p>
          <a:endParaRPr lang="en-US"/>
        </a:p>
      </dgm:t>
    </dgm:pt>
    <dgm:pt modelId="{C709FC1E-8A76-47BA-A946-8E3B0C54CC91}">
      <dgm:prSet phldrT="[Text]" custT="1"/>
      <dgm:spPr/>
      <dgm:t>
        <a:bodyPr/>
        <a:lstStyle/>
        <a:p>
          <a:r>
            <a:rPr lang="en-US" sz="1600" dirty="0"/>
            <a:t>The Vow</a:t>
          </a:r>
        </a:p>
      </dgm:t>
    </dgm:pt>
    <dgm:pt modelId="{2B98DE57-AA1E-49A9-9CF0-3DA1D2E38D8C}" type="parTrans" cxnId="{501DD532-9AB0-47F1-A0CD-35F819BF0B3C}">
      <dgm:prSet/>
      <dgm:spPr/>
      <dgm:t>
        <a:bodyPr/>
        <a:lstStyle/>
        <a:p>
          <a:endParaRPr lang="en-US"/>
        </a:p>
      </dgm:t>
    </dgm:pt>
    <dgm:pt modelId="{BD2E238F-A212-4F99-A623-090FA1B3DC80}" type="sibTrans" cxnId="{501DD532-9AB0-47F1-A0CD-35F819BF0B3C}">
      <dgm:prSet/>
      <dgm:spPr/>
      <dgm:t>
        <a:bodyPr/>
        <a:lstStyle/>
        <a:p>
          <a:endParaRPr lang="en-US"/>
        </a:p>
      </dgm:t>
    </dgm:pt>
    <dgm:pt modelId="{345683E6-B1C8-47C1-910F-01C9E9B97F69}">
      <dgm:prSet phldrT="[Text]" custT="1"/>
      <dgm:spPr/>
      <dgm:t>
        <a:bodyPr/>
        <a:lstStyle/>
        <a:p>
          <a:r>
            <a:rPr lang="en-US" sz="1600" dirty="0"/>
            <a:t>Fantasy</a:t>
          </a:r>
        </a:p>
      </dgm:t>
    </dgm:pt>
    <dgm:pt modelId="{B8B6D479-8D92-4EE7-81D4-83569386B7FE}" type="parTrans" cxnId="{1A2383B2-FA7F-4B41-8531-22B701848E6C}">
      <dgm:prSet/>
      <dgm:spPr/>
      <dgm:t>
        <a:bodyPr/>
        <a:lstStyle/>
        <a:p>
          <a:endParaRPr lang="en-US"/>
        </a:p>
      </dgm:t>
    </dgm:pt>
    <dgm:pt modelId="{576E8816-A0C4-43D3-A727-FF3B4FB23DA9}" type="sibTrans" cxnId="{1A2383B2-FA7F-4B41-8531-22B701848E6C}">
      <dgm:prSet/>
      <dgm:spPr/>
      <dgm:t>
        <a:bodyPr/>
        <a:lstStyle/>
        <a:p>
          <a:endParaRPr lang="en-US"/>
        </a:p>
      </dgm:t>
    </dgm:pt>
    <dgm:pt modelId="{643334EE-ABE9-4FED-95C8-3E51EF16457F}">
      <dgm:prSet phldrT="[Text]" custT="1"/>
      <dgm:spPr/>
      <dgm:t>
        <a:bodyPr/>
        <a:lstStyle/>
        <a:p>
          <a:r>
            <a:rPr lang="en-US" sz="1600" dirty="0"/>
            <a:t>Hunt</a:t>
          </a:r>
        </a:p>
      </dgm:t>
    </dgm:pt>
    <dgm:pt modelId="{2FC8529B-A0C8-4AF0-8243-BEC64D6B68D2}" type="parTrans" cxnId="{E6BCC3A6-D93B-4823-AC4E-C4461FB1A413}">
      <dgm:prSet/>
      <dgm:spPr/>
      <dgm:t>
        <a:bodyPr/>
        <a:lstStyle/>
        <a:p>
          <a:endParaRPr lang="en-US"/>
        </a:p>
      </dgm:t>
    </dgm:pt>
    <dgm:pt modelId="{EF15141F-78CA-40CA-A544-05EA63001F52}" type="sibTrans" cxnId="{E6BCC3A6-D93B-4823-AC4E-C4461FB1A413}">
      <dgm:prSet/>
      <dgm:spPr/>
      <dgm:t>
        <a:bodyPr/>
        <a:lstStyle/>
        <a:p>
          <a:endParaRPr lang="en-US"/>
        </a:p>
      </dgm:t>
    </dgm:pt>
    <dgm:pt modelId="{FED8892F-2D5D-45F1-9354-58A7FACEFD8F}">
      <dgm:prSet phldrT="[Text]" custT="1"/>
      <dgm:spPr/>
      <dgm:t>
        <a:bodyPr/>
        <a:lstStyle/>
        <a:p>
          <a:r>
            <a:rPr lang="en-US" sz="1400" dirty="0"/>
            <a:t>Connection</a:t>
          </a:r>
        </a:p>
      </dgm:t>
    </dgm:pt>
    <dgm:pt modelId="{20C7F02D-5E9D-4ED0-8B20-BB65FA11A8A0}" type="parTrans" cxnId="{2202BA3F-E51F-475C-9621-3CBC09362C95}">
      <dgm:prSet/>
      <dgm:spPr/>
      <dgm:t>
        <a:bodyPr/>
        <a:lstStyle/>
        <a:p>
          <a:endParaRPr lang="en-US"/>
        </a:p>
      </dgm:t>
    </dgm:pt>
    <dgm:pt modelId="{0299926E-3D78-4FC8-8BF8-FE2C5585F42F}" type="sibTrans" cxnId="{2202BA3F-E51F-475C-9621-3CBC09362C95}">
      <dgm:prSet/>
      <dgm:spPr/>
      <dgm:t>
        <a:bodyPr/>
        <a:lstStyle/>
        <a:p>
          <a:endParaRPr lang="en-US"/>
        </a:p>
      </dgm:t>
    </dgm:pt>
    <dgm:pt modelId="{0714E205-01F1-4115-B4B2-58DB77DD0601}">
      <dgm:prSet phldrT="[Text]" custT="1"/>
      <dgm:spPr/>
      <dgm:t>
        <a:bodyPr/>
        <a:lstStyle/>
        <a:p>
          <a:r>
            <a:rPr lang="en-US" sz="1600" dirty="0"/>
            <a:t>Action</a:t>
          </a:r>
        </a:p>
      </dgm:t>
    </dgm:pt>
    <dgm:pt modelId="{5AF9782E-565D-43F5-AE76-99D2E04767B3}" type="parTrans" cxnId="{92EE0175-5669-4435-B0E0-4353CC58EEC5}">
      <dgm:prSet/>
      <dgm:spPr/>
      <dgm:t>
        <a:bodyPr/>
        <a:lstStyle/>
        <a:p>
          <a:endParaRPr lang="en-US"/>
        </a:p>
      </dgm:t>
    </dgm:pt>
    <dgm:pt modelId="{19CDE16C-3460-4F64-83D6-0DFC4E0AEE8E}" type="sibTrans" cxnId="{92EE0175-5669-4435-B0E0-4353CC58EEC5}">
      <dgm:prSet/>
      <dgm:spPr/>
      <dgm:t>
        <a:bodyPr/>
        <a:lstStyle/>
        <a:p>
          <a:endParaRPr lang="en-US"/>
        </a:p>
      </dgm:t>
    </dgm:pt>
    <dgm:pt modelId="{12BD110B-61AE-41EA-8209-7EFA9965EDAB}">
      <dgm:prSet phldrT="[Text]" custT="1"/>
      <dgm:spPr/>
      <dgm:t>
        <a:bodyPr/>
        <a:lstStyle/>
        <a:p>
          <a:r>
            <a:rPr lang="en-US" sz="1500" dirty="0"/>
            <a:t>Fulfillment</a:t>
          </a:r>
        </a:p>
      </dgm:t>
    </dgm:pt>
    <dgm:pt modelId="{603AEA39-6B1E-48DA-83CE-97ED4394BC32}" type="parTrans" cxnId="{1DA7E485-54C0-4E97-B1CD-93278CE4982D}">
      <dgm:prSet/>
      <dgm:spPr/>
      <dgm:t>
        <a:bodyPr/>
        <a:lstStyle/>
        <a:p>
          <a:endParaRPr lang="en-US"/>
        </a:p>
      </dgm:t>
    </dgm:pt>
    <dgm:pt modelId="{DB17E875-96B4-4E74-866C-1EBB03324146}" type="sibTrans" cxnId="{1DA7E485-54C0-4E97-B1CD-93278CE4982D}">
      <dgm:prSet/>
      <dgm:spPr/>
      <dgm:t>
        <a:bodyPr/>
        <a:lstStyle/>
        <a:p>
          <a:endParaRPr lang="en-US"/>
        </a:p>
      </dgm:t>
    </dgm:pt>
    <dgm:pt modelId="{A1F5BAF6-EAA1-4F0C-9DFC-5CD68427B115}" type="pres">
      <dgm:prSet presAssocID="{088F3F59-4242-4F94-A06F-B3A5CF5C85EA}" presName="cycle" presStyleCnt="0">
        <dgm:presLayoutVars>
          <dgm:dir/>
          <dgm:resizeHandles val="exact"/>
        </dgm:presLayoutVars>
      </dgm:prSet>
      <dgm:spPr/>
      <dgm:t>
        <a:bodyPr/>
        <a:lstStyle/>
        <a:p>
          <a:endParaRPr lang="en-US"/>
        </a:p>
      </dgm:t>
    </dgm:pt>
    <dgm:pt modelId="{2FF9267B-4CA6-4DB5-8D56-282120DE7E53}" type="pres">
      <dgm:prSet presAssocID="{3F015FFD-C29E-4CBB-A18B-62B13613D9D1}" presName="node" presStyleLbl="node1" presStyleIdx="0" presStyleCnt="10">
        <dgm:presLayoutVars>
          <dgm:bulletEnabled val="1"/>
        </dgm:presLayoutVars>
      </dgm:prSet>
      <dgm:spPr/>
      <dgm:t>
        <a:bodyPr/>
        <a:lstStyle/>
        <a:p>
          <a:endParaRPr lang="en-US"/>
        </a:p>
      </dgm:t>
    </dgm:pt>
    <dgm:pt modelId="{2F259463-45A4-4431-9A44-8C40EC2C7489}" type="pres">
      <dgm:prSet presAssocID="{3F015FFD-C29E-4CBB-A18B-62B13613D9D1}" presName="spNode" presStyleCnt="0"/>
      <dgm:spPr/>
    </dgm:pt>
    <dgm:pt modelId="{080B2AF9-7187-4580-AB69-F1A9E4741FF4}" type="pres">
      <dgm:prSet presAssocID="{66D6A4E9-154D-40BD-B4A3-88EABCE9D4AE}" presName="sibTrans" presStyleLbl="sibTrans1D1" presStyleIdx="0" presStyleCnt="10"/>
      <dgm:spPr/>
      <dgm:t>
        <a:bodyPr/>
        <a:lstStyle/>
        <a:p>
          <a:endParaRPr lang="en-US"/>
        </a:p>
      </dgm:t>
    </dgm:pt>
    <dgm:pt modelId="{A5D1D7C7-D68E-4157-93F8-5C96CC46BEB5}" type="pres">
      <dgm:prSet presAssocID="{2F1D43F3-E60B-4CC0-9212-9EC16189EA74}" presName="node" presStyleLbl="node1" presStyleIdx="1" presStyleCnt="10">
        <dgm:presLayoutVars>
          <dgm:bulletEnabled val="1"/>
        </dgm:presLayoutVars>
      </dgm:prSet>
      <dgm:spPr/>
      <dgm:t>
        <a:bodyPr/>
        <a:lstStyle/>
        <a:p>
          <a:endParaRPr lang="en-US"/>
        </a:p>
      </dgm:t>
    </dgm:pt>
    <dgm:pt modelId="{7EDC0075-BED7-4BE9-B04F-B089BD95A827}" type="pres">
      <dgm:prSet presAssocID="{2F1D43F3-E60B-4CC0-9212-9EC16189EA74}" presName="spNode" presStyleCnt="0"/>
      <dgm:spPr/>
    </dgm:pt>
    <dgm:pt modelId="{6605C00C-46F4-48F2-8297-050C08045EC1}" type="pres">
      <dgm:prSet presAssocID="{85C91EC7-514C-4CC8-8E35-D24DC8994710}" presName="sibTrans" presStyleLbl="sibTrans1D1" presStyleIdx="1" presStyleCnt="10"/>
      <dgm:spPr/>
      <dgm:t>
        <a:bodyPr/>
        <a:lstStyle/>
        <a:p>
          <a:endParaRPr lang="en-US"/>
        </a:p>
      </dgm:t>
    </dgm:pt>
    <dgm:pt modelId="{1034635D-B08D-4CF1-8162-E3B129EE5040}" type="pres">
      <dgm:prSet presAssocID="{BE6737E8-5860-4812-97AD-51366958B658}" presName="node" presStyleLbl="node1" presStyleIdx="2" presStyleCnt="10">
        <dgm:presLayoutVars>
          <dgm:bulletEnabled val="1"/>
        </dgm:presLayoutVars>
      </dgm:prSet>
      <dgm:spPr/>
      <dgm:t>
        <a:bodyPr/>
        <a:lstStyle/>
        <a:p>
          <a:endParaRPr lang="en-US"/>
        </a:p>
      </dgm:t>
    </dgm:pt>
    <dgm:pt modelId="{ADACAE33-04FA-46D0-8E0B-0D98F61C93D8}" type="pres">
      <dgm:prSet presAssocID="{BE6737E8-5860-4812-97AD-51366958B658}" presName="spNode" presStyleCnt="0"/>
      <dgm:spPr/>
    </dgm:pt>
    <dgm:pt modelId="{5B570274-D649-4DA7-8EDB-C9628BB824D7}" type="pres">
      <dgm:prSet presAssocID="{63070505-A736-4601-80E1-69386395321F}" presName="sibTrans" presStyleLbl="sibTrans1D1" presStyleIdx="2" presStyleCnt="10"/>
      <dgm:spPr/>
      <dgm:t>
        <a:bodyPr/>
        <a:lstStyle/>
        <a:p>
          <a:endParaRPr lang="en-US"/>
        </a:p>
      </dgm:t>
    </dgm:pt>
    <dgm:pt modelId="{ACEEA21A-2E59-4021-8D22-0862F1097007}" type="pres">
      <dgm:prSet presAssocID="{345683E6-B1C8-47C1-910F-01C9E9B97F69}" presName="node" presStyleLbl="node1" presStyleIdx="3" presStyleCnt="10">
        <dgm:presLayoutVars>
          <dgm:bulletEnabled val="1"/>
        </dgm:presLayoutVars>
      </dgm:prSet>
      <dgm:spPr/>
      <dgm:t>
        <a:bodyPr/>
        <a:lstStyle/>
        <a:p>
          <a:endParaRPr lang="en-US"/>
        </a:p>
      </dgm:t>
    </dgm:pt>
    <dgm:pt modelId="{D0A0C9DC-87EC-4B51-B70F-433C5675E552}" type="pres">
      <dgm:prSet presAssocID="{345683E6-B1C8-47C1-910F-01C9E9B97F69}" presName="spNode" presStyleCnt="0"/>
      <dgm:spPr/>
    </dgm:pt>
    <dgm:pt modelId="{0A6F6682-50D2-462A-B97C-0CD8D4C40E98}" type="pres">
      <dgm:prSet presAssocID="{576E8816-A0C4-43D3-A727-FF3B4FB23DA9}" presName="sibTrans" presStyleLbl="sibTrans1D1" presStyleIdx="3" presStyleCnt="10"/>
      <dgm:spPr/>
      <dgm:t>
        <a:bodyPr/>
        <a:lstStyle/>
        <a:p>
          <a:endParaRPr lang="en-US"/>
        </a:p>
      </dgm:t>
    </dgm:pt>
    <dgm:pt modelId="{8A36B833-675B-4660-AC45-493C94F8796A}" type="pres">
      <dgm:prSet presAssocID="{643334EE-ABE9-4FED-95C8-3E51EF16457F}" presName="node" presStyleLbl="node1" presStyleIdx="4" presStyleCnt="10">
        <dgm:presLayoutVars>
          <dgm:bulletEnabled val="1"/>
        </dgm:presLayoutVars>
      </dgm:prSet>
      <dgm:spPr/>
      <dgm:t>
        <a:bodyPr/>
        <a:lstStyle/>
        <a:p>
          <a:endParaRPr lang="en-US"/>
        </a:p>
      </dgm:t>
    </dgm:pt>
    <dgm:pt modelId="{B75AE17B-0BB7-4097-83D2-50A7BFB0294F}" type="pres">
      <dgm:prSet presAssocID="{643334EE-ABE9-4FED-95C8-3E51EF16457F}" presName="spNode" presStyleCnt="0"/>
      <dgm:spPr/>
    </dgm:pt>
    <dgm:pt modelId="{6743A753-9039-4FA1-BFAD-7CB9223E38A9}" type="pres">
      <dgm:prSet presAssocID="{EF15141F-78CA-40CA-A544-05EA63001F52}" presName="sibTrans" presStyleLbl="sibTrans1D1" presStyleIdx="4" presStyleCnt="10"/>
      <dgm:spPr/>
      <dgm:t>
        <a:bodyPr/>
        <a:lstStyle/>
        <a:p>
          <a:endParaRPr lang="en-US"/>
        </a:p>
      </dgm:t>
    </dgm:pt>
    <dgm:pt modelId="{F3050A23-D9D6-4395-8B4B-03795F0926F3}" type="pres">
      <dgm:prSet presAssocID="{FED8892F-2D5D-45F1-9354-58A7FACEFD8F}" presName="node" presStyleLbl="node1" presStyleIdx="5" presStyleCnt="10">
        <dgm:presLayoutVars>
          <dgm:bulletEnabled val="1"/>
        </dgm:presLayoutVars>
      </dgm:prSet>
      <dgm:spPr/>
      <dgm:t>
        <a:bodyPr/>
        <a:lstStyle/>
        <a:p>
          <a:endParaRPr lang="en-US"/>
        </a:p>
      </dgm:t>
    </dgm:pt>
    <dgm:pt modelId="{00446A91-6605-498A-AE1B-FA7991AC8056}" type="pres">
      <dgm:prSet presAssocID="{FED8892F-2D5D-45F1-9354-58A7FACEFD8F}" presName="spNode" presStyleCnt="0"/>
      <dgm:spPr/>
    </dgm:pt>
    <dgm:pt modelId="{630668B4-B376-46FD-BA05-A7587283EBFC}" type="pres">
      <dgm:prSet presAssocID="{0299926E-3D78-4FC8-8BF8-FE2C5585F42F}" presName="sibTrans" presStyleLbl="sibTrans1D1" presStyleIdx="5" presStyleCnt="10"/>
      <dgm:spPr/>
      <dgm:t>
        <a:bodyPr/>
        <a:lstStyle/>
        <a:p>
          <a:endParaRPr lang="en-US"/>
        </a:p>
      </dgm:t>
    </dgm:pt>
    <dgm:pt modelId="{20804639-D42A-4757-90AA-511D5B5A7658}" type="pres">
      <dgm:prSet presAssocID="{0714E205-01F1-4115-B4B2-58DB77DD0601}" presName="node" presStyleLbl="node1" presStyleIdx="6" presStyleCnt="10">
        <dgm:presLayoutVars>
          <dgm:bulletEnabled val="1"/>
        </dgm:presLayoutVars>
      </dgm:prSet>
      <dgm:spPr/>
      <dgm:t>
        <a:bodyPr/>
        <a:lstStyle/>
        <a:p>
          <a:endParaRPr lang="en-US"/>
        </a:p>
      </dgm:t>
    </dgm:pt>
    <dgm:pt modelId="{B3749769-DF25-4A8D-A802-9B43889913DB}" type="pres">
      <dgm:prSet presAssocID="{0714E205-01F1-4115-B4B2-58DB77DD0601}" presName="spNode" presStyleCnt="0"/>
      <dgm:spPr/>
    </dgm:pt>
    <dgm:pt modelId="{6F36ED77-DDA7-425C-9D83-8E2622BE2727}" type="pres">
      <dgm:prSet presAssocID="{19CDE16C-3460-4F64-83D6-0DFC4E0AEE8E}" presName="sibTrans" presStyleLbl="sibTrans1D1" presStyleIdx="6" presStyleCnt="10"/>
      <dgm:spPr/>
      <dgm:t>
        <a:bodyPr/>
        <a:lstStyle/>
        <a:p>
          <a:endParaRPr lang="en-US"/>
        </a:p>
      </dgm:t>
    </dgm:pt>
    <dgm:pt modelId="{80799400-B3A3-4430-B381-3B1A11566279}" type="pres">
      <dgm:prSet presAssocID="{12BD110B-61AE-41EA-8209-7EFA9965EDAB}" presName="node" presStyleLbl="node1" presStyleIdx="7" presStyleCnt="10">
        <dgm:presLayoutVars>
          <dgm:bulletEnabled val="1"/>
        </dgm:presLayoutVars>
      </dgm:prSet>
      <dgm:spPr/>
      <dgm:t>
        <a:bodyPr/>
        <a:lstStyle/>
        <a:p>
          <a:endParaRPr lang="en-US"/>
        </a:p>
      </dgm:t>
    </dgm:pt>
    <dgm:pt modelId="{A3C44AE3-4D6B-4026-A9AF-984BEAF4CE4C}" type="pres">
      <dgm:prSet presAssocID="{12BD110B-61AE-41EA-8209-7EFA9965EDAB}" presName="spNode" presStyleCnt="0"/>
      <dgm:spPr/>
    </dgm:pt>
    <dgm:pt modelId="{536EF1D2-88B6-4DF4-8BBF-9F5718B0154A}" type="pres">
      <dgm:prSet presAssocID="{DB17E875-96B4-4E74-866C-1EBB03324146}" presName="sibTrans" presStyleLbl="sibTrans1D1" presStyleIdx="7" presStyleCnt="10"/>
      <dgm:spPr/>
      <dgm:t>
        <a:bodyPr/>
        <a:lstStyle/>
        <a:p>
          <a:endParaRPr lang="en-US"/>
        </a:p>
      </dgm:t>
    </dgm:pt>
    <dgm:pt modelId="{39709901-E4F6-4DFA-B640-B8B7B0ED924A}" type="pres">
      <dgm:prSet presAssocID="{DEACB06A-F368-4D1A-B71E-096FC52C5B66}" presName="node" presStyleLbl="node1" presStyleIdx="8" presStyleCnt="10">
        <dgm:presLayoutVars>
          <dgm:bulletEnabled val="1"/>
        </dgm:presLayoutVars>
      </dgm:prSet>
      <dgm:spPr/>
      <dgm:t>
        <a:bodyPr/>
        <a:lstStyle/>
        <a:p>
          <a:endParaRPr lang="en-US"/>
        </a:p>
      </dgm:t>
    </dgm:pt>
    <dgm:pt modelId="{302E6E4F-60B7-422B-B6C1-947692852AD3}" type="pres">
      <dgm:prSet presAssocID="{DEACB06A-F368-4D1A-B71E-096FC52C5B66}" presName="spNode" presStyleCnt="0"/>
      <dgm:spPr/>
    </dgm:pt>
    <dgm:pt modelId="{0EE689EC-0EC6-4B06-B0CE-22EE753F3AC0}" type="pres">
      <dgm:prSet presAssocID="{48E5ADA8-315A-4F19-B27A-9EFAF7A8AFC4}" presName="sibTrans" presStyleLbl="sibTrans1D1" presStyleIdx="8" presStyleCnt="10"/>
      <dgm:spPr/>
      <dgm:t>
        <a:bodyPr/>
        <a:lstStyle/>
        <a:p>
          <a:endParaRPr lang="en-US"/>
        </a:p>
      </dgm:t>
    </dgm:pt>
    <dgm:pt modelId="{E91F6243-8872-4A2F-BADB-DF07DBCE2951}" type="pres">
      <dgm:prSet presAssocID="{C709FC1E-8A76-47BA-A946-8E3B0C54CC91}" presName="node" presStyleLbl="node1" presStyleIdx="9" presStyleCnt="10">
        <dgm:presLayoutVars>
          <dgm:bulletEnabled val="1"/>
        </dgm:presLayoutVars>
      </dgm:prSet>
      <dgm:spPr/>
      <dgm:t>
        <a:bodyPr/>
        <a:lstStyle/>
        <a:p>
          <a:endParaRPr lang="en-US"/>
        </a:p>
      </dgm:t>
    </dgm:pt>
    <dgm:pt modelId="{7F157E11-4955-4362-A18C-F486E4A76209}" type="pres">
      <dgm:prSet presAssocID="{C709FC1E-8A76-47BA-A946-8E3B0C54CC91}" presName="spNode" presStyleCnt="0"/>
      <dgm:spPr/>
    </dgm:pt>
    <dgm:pt modelId="{B4571E35-780D-4BFE-8ECB-5E4FA9384EEF}" type="pres">
      <dgm:prSet presAssocID="{BD2E238F-A212-4F99-A623-090FA1B3DC80}" presName="sibTrans" presStyleLbl="sibTrans1D1" presStyleIdx="9" presStyleCnt="10"/>
      <dgm:spPr/>
      <dgm:t>
        <a:bodyPr/>
        <a:lstStyle/>
        <a:p>
          <a:endParaRPr lang="en-US"/>
        </a:p>
      </dgm:t>
    </dgm:pt>
  </dgm:ptLst>
  <dgm:cxnLst>
    <dgm:cxn modelId="{8D1D0E9D-4864-4EFA-BD3E-38550800BE82}" srcId="{088F3F59-4242-4F94-A06F-B3A5CF5C85EA}" destId="{BE6737E8-5860-4812-97AD-51366958B658}" srcOrd="2" destOrd="0" parTransId="{12FC2599-3BAE-40EF-9C05-5669794DF7F9}" sibTransId="{63070505-A736-4601-80E1-69386395321F}"/>
    <dgm:cxn modelId="{E6BCC3A6-D93B-4823-AC4E-C4461FB1A413}" srcId="{088F3F59-4242-4F94-A06F-B3A5CF5C85EA}" destId="{643334EE-ABE9-4FED-95C8-3E51EF16457F}" srcOrd="4" destOrd="0" parTransId="{2FC8529B-A0C8-4AF0-8243-BEC64D6B68D2}" sibTransId="{EF15141F-78CA-40CA-A544-05EA63001F52}"/>
    <dgm:cxn modelId="{A7927534-5C9A-4F3B-9177-EAE4138FEA43}" type="presOf" srcId="{2F1D43F3-E60B-4CC0-9212-9EC16189EA74}" destId="{A5D1D7C7-D68E-4157-93F8-5C96CC46BEB5}" srcOrd="0" destOrd="0" presId="urn:microsoft.com/office/officeart/2005/8/layout/cycle5"/>
    <dgm:cxn modelId="{501DD532-9AB0-47F1-A0CD-35F819BF0B3C}" srcId="{088F3F59-4242-4F94-A06F-B3A5CF5C85EA}" destId="{C709FC1E-8A76-47BA-A946-8E3B0C54CC91}" srcOrd="9" destOrd="0" parTransId="{2B98DE57-AA1E-49A9-9CF0-3DA1D2E38D8C}" sibTransId="{BD2E238F-A212-4F99-A623-090FA1B3DC80}"/>
    <dgm:cxn modelId="{39D5A6D4-FF49-4BDB-9FEE-1F45F0D713B8}" type="presOf" srcId="{643334EE-ABE9-4FED-95C8-3E51EF16457F}" destId="{8A36B833-675B-4660-AC45-493C94F8796A}" srcOrd="0" destOrd="0" presId="urn:microsoft.com/office/officeart/2005/8/layout/cycle5"/>
    <dgm:cxn modelId="{C0A1364C-231D-411B-9E0F-20C42F993CB8}" type="presOf" srcId="{0299926E-3D78-4FC8-8BF8-FE2C5585F42F}" destId="{630668B4-B376-46FD-BA05-A7587283EBFC}" srcOrd="0" destOrd="0" presId="urn:microsoft.com/office/officeart/2005/8/layout/cycle5"/>
    <dgm:cxn modelId="{D451B7C2-8B14-426C-A296-F0F5A3685038}" type="presOf" srcId="{DEACB06A-F368-4D1A-B71E-096FC52C5B66}" destId="{39709901-E4F6-4DFA-B640-B8B7B0ED924A}" srcOrd="0" destOrd="0" presId="urn:microsoft.com/office/officeart/2005/8/layout/cycle5"/>
    <dgm:cxn modelId="{92EE0175-5669-4435-B0E0-4353CC58EEC5}" srcId="{088F3F59-4242-4F94-A06F-B3A5CF5C85EA}" destId="{0714E205-01F1-4115-B4B2-58DB77DD0601}" srcOrd="6" destOrd="0" parTransId="{5AF9782E-565D-43F5-AE76-99D2E04767B3}" sibTransId="{19CDE16C-3460-4F64-83D6-0DFC4E0AEE8E}"/>
    <dgm:cxn modelId="{307BF88F-4B32-4F60-A5FE-38F835730F4F}" type="presOf" srcId="{85C91EC7-514C-4CC8-8E35-D24DC8994710}" destId="{6605C00C-46F4-48F2-8297-050C08045EC1}" srcOrd="0" destOrd="0" presId="urn:microsoft.com/office/officeart/2005/8/layout/cycle5"/>
    <dgm:cxn modelId="{DFDB35F5-B3E1-4B9F-942B-F78DEC459DF6}" type="presOf" srcId="{3F015FFD-C29E-4CBB-A18B-62B13613D9D1}" destId="{2FF9267B-4CA6-4DB5-8D56-282120DE7E53}" srcOrd="0" destOrd="0" presId="urn:microsoft.com/office/officeart/2005/8/layout/cycle5"/>
    <dgm:cxn modelId="{689F9FC0-267D-42C3-9AFB-72EB1316DB97}" type="presOf" srcId="{088F3F59-4242-4F94-A06F-B3A5CF5C85EA}" destId="{A1F5BAF6-EAA1-4F0C-9DFC-5CD68427B115}" srcOrd="0" destOrd="0" presId="urn:microsoft.com/office/officeart/2005/8/layout/cycle5"/>
    <dgm:cxn modelId="{233FBD09-F35C-48C4-98D3-F9EE98E2506C}" type="presOf" srcId="{48E5ADA8-315A-4F19-B27A-9EFAF7A8AFC4}" destId="{0EE689EC-0EC6-4B06-B0CE-22EE753F3AC0}" srcOrd="0" destOrd="0" presId="urn:microsoft.com/office/officeart/2005/8/layout/cycle5"/>
    <dgm:cxn modelId="{13932D2A-0B15-48FC-9490-131C0A72B991}" type="presOf" srcId="{BE6737E8-5860-4812-97AD-51366958B658}" destId="{1034635D-B08D-4CF1-8162-E3B129EE5040}" srcOrd="0" destOrd="0" presId="urn:microsoft.com/office/officeart/2005/8/layout/cycle5"/>
    <dgm:cxn modelId="{7A2BCFD6-5740-40E3-A2CF-DBBFA60C2626}" type="presOf" srcId="{DB17E875-96B4-4E74-866C-1EBB03324146}" destId="{536EF1D2-88B6-4DF4-8BBF-9F5718B0154A}" srcOrd="0" destOrd="0" presId="urn:microsoft.com/office/officeart/2005/8/layout/cycle5"/>
    <dgm:cxn modelId="{7E6A463E-19ED-4AA4-9043-6E7348A92DF8}" type="presOf" srcId="{63070505-A736-4601-80E1-69386395321F}" destId="{5B570274-D649-4DA7-8EDB-C9628BB824D7}" srcOrd="0" destOrd="0" presId="urn:microsoft.com/office/officeart/2005/8/layout/cycle5"/>
    <dgm:cxn modelId="{E86AA260-E6B1-439C-8194-F70F5F3876B6}" type="presOf" srcId="{0714E205-01F1-4115-B4B2-58DB77DD0601}" destId="{20804639-D42A-4757-90AA-511D5B5A7658}" srcOrd="0" destOrd="0" presId="urn:microsoft.com/office/officeart/2005/8/layout/cycle5"/>
    <dgm:cxn modelId="{D6436B5C-68F6-411C-BACF-A18A43678DA0}" type="presOf" srcId="{C709FC1E-8A76-47BA-A946-8E3B0C54CC91}" destId="{E91F6243-8872-4A2F-BADB-DF07DBCE2951}" srcOrd="0" destOrd="0" presId="urn:microsoft.com/office/officeart/2005/8/layout/cycle5"/>
    <dgm:cxn modelId="{1340318D-AD9A-497F-A041-5C5CA99AF4A9}" srcId="{088F3F59-4242-4F94-A06F-B3A5CF5C85EA}" destId="{DEACB06A-F368-4D1A-B71E-096FC52C5B66}" srcOrd="8" destOrd="0" parTransId="{A4CC0ED3-7912-4317-8ECE-72A9EE63491B}" sibTransId="{48E5ADA8-315A-4F19-B27A-9EFAF7A8AFC4}"/>
    <dgm:cxn modelId="{DB194294-08AF-43C4-AD1B-AD739F9E9BAA}" srcId="{088F3F59-4242-4F94-A06F-B3A5CF5C85EA}" destId="{2F1D43F3-E60B-4CC0-9212-9EC16189EA74}" srcOrd="1" destOrd="0" parTransId="{77C1D6B9-69D6-49A6-9AA0-7F253A3619C2}" sibTransId="{85C91EC7-514C-4CC8-8E35-D24DC8994710}"/>
    <dgm:cxn modelId="{0822C667-6065-446B-A185-64C33BE144E7}" srcId="{088F3F59-4242-4F94-A06F-B3A5CF5C85EA}" destId="{3F015FFD-C29E-4CBB-A18B-62B13613D9D1}" srcOrd="0" destOrd="0" parTransId="{31A14BF6-A15F-47DF-8CDD-784A78F37323}" sibTransId="{66D6A4E9-154D-40BD-B4A3-88EABCE9D4AE}"/>
    <dgm:cxn modelId="{2202BA3F-E51F-475C-9621-3CBC09362C95}" srcId="{088F3F59-4242-4F94-A06F-B3A5CF5C85EA}" destId="{FED8892F-2D5D-45F1-9354-58A7FACEFD8F}" srcOrd="5" destOrd="0" parTransId="{20C7F02D-5E9D-4ED0-8B20-BB65FA11A8A0}" sibTransId="{0299926E-3D78-4FC8-8BF8-FE2C5585F42F}"/>
    <dgm:cxn modelId="{D32DC6F1-D12D-4B73-B656-8D442310069F}" type="presOf" srcId="{BD2E238F-A212-4F99-A623-090FA1B3DC80}" destId="{B4571E35-780D-4BFE-8ECB-5E4FA9384EEF}" srcOrd="0" destOrd="0" presId="urn:microsoft.com/office/officeart/2005/8/layout/cycle5"/>
    <dgm:cxn modelId="{4663A27B-B622-4873-B2B7-EB7B562801DF}" type="presOf" srcId="{EF15141F-78CA-40CA-A544-05EA63001F52}" destId="{6743A753-9039-4FA1-BFAD-7CB9223E38A9}" srcOrd="0" destOrd="0" presId="urn:microsoft.com/office/officeart/2005/8/layout/cycle5"/>
    <dgm:cxn modelId="{CB3A0D5D-17AC-4EBA-BBDE-3D1D7524E3BF}" type="presOf" srcId="{12BD110B-61AE-41EA-8209-7EFA9965EDAB}" destId="{80799400-B3A3-4430-B381-3B1A11566279}" srcOrd="0" destOrd="0" presId="urn:microsoft.com/office/officeart/2005/8/layout/cycle5"/>
    <dgm:cxn modelId="{5F8ACF1F-6843-4B87-BF7E-9B3CACFA72C4}" type="presOf" srcId="{576E8816-A0C4-43D3-A727-FF3B4FB23DA9}" destId="{0A6F6682-50D2-462A-B97C-0CD8D4C40E98}" srcOrd="0" destOrd="0" presId="urn:microsoft.com/office/officeart/2005/8/layout/cycle5"/>
    <dgm:cxn modelId="{1A2383B2-FA7F-4B41-8531-22B701848E6C}" srcId="{088F3F59-4242-4F94-A06F-B3A5CF5C85EA}" destId="{345683E6-B1C8-47C1-910F-01C9E9B97F69}" srcOrd="3" destOrd="0" parTransId="{B8B6D479-8D92-4EE7-81D4-83569386B7FE}" sibTransId="{576E8816-A0C4-43D3-A727-FF3B4FB23DA9}"/>
    <dgm:cxn modelId="{B3EB08C4-3935-4891-80B4-C05C487280F4}" type="presOf" srcId="{345683E6-B1C8-47C1-910F-01C9E9B97F69}" destId="{ACEEA21A-2E59-4021-8D22-0862F1097007}" srcOrd="0" destOrd="0" presId="urn:microsoft.com/office/officeart/2005/8/layout/cycle5"/>
    <dgm:cxn modelId="{1DA7E485-54C0-4E97-B1CD-93278CE4982D}" srcId="{088F3F59-4242-4F94-A06F-B3A5CF5C85EA}" destId="{12BD110B-61AE-41EA-8209-7EFA9965EDAB}" srcOrd="7" destOrd="0" parTransId="{603AEA39-6B1E-48DA-83CE-97ED4394BC32}" sibTransId="{DB17E875-96B4-4E74-866C-1EBB03324146}"/>
    <dgm:cxn modelId="{82FF6E24-CB71-425A-A636-2574E17C9F58}" type="presOf" srcId="{FED8892F-2D5D-45F1-9354-58A7FACEFD8F}" destId="{F3050A23-D9D6-4395-8B4B-03795F0926F3}" srcOrd="0" destOrd="0" presId="urn:microsoft.com/office/officeart/2005/8/layout/cycle5"/>
    <dgm:cxn modelId="{B91C45E9-54AC-464A-BF07-1BFB6E7B7D5C}" type="presOf" srcId="{66D6A4E9-154D-40BD-B4A3-88EABCE9D4AE}" destId="{080B2AF9-7187-4580-AB69-F1A9E4741FF4}" srcOrd="0" destOrd="0" presId="urn:microsoft.com/office/officeart/2005/8/layout/cycle5"/>
    <dgm:cxn modelId="{2DBBC3DA-FE42-4716-B1E7-1AAC6802AB76}" type="presOf" srcId="{19CDE16C-3460-4F64-83D6-0DFC4E0AEE8E}" destId="{6F36ED77-DDA7-425C-9D83-8E2622BE2727}" srcOrd="0" destOrd="0" presId="urn:microsoft.com/office/officeart/2005/8/layout/cycle5"/>
    <dgm:cxn modelId="{25A62B6A-E21D-43F6-98FA-03025EA87121}" type="presParOf" srcId="{A1F5BAF6-EAA1-4F0C-9DFC-5CD68427B115}" destId="{2FF9267B-4CA6-4DB5-8D56-282120DE7E53}" srcOrd="0" destOrd="0" presId="urn:microsoft.com/office/officeart/2005/8/layout/cycle5"/>
    <dgm:cxn modelId="{714EC88D-AF16-416A-BAA9-BF12F6CBAE82}" type="presParOf" srcId="{A1F5BAF6-EAA1-4F0C-9DFC-5CD68427B115}" destId="{2F259463-45A4-4431-9A44-8C40EC2C7489}" srcOrd="1" destOrd="0" presId="urn:microsoft.com/office/officeart/2005/8/layout/cycle5"/>
    <dgm:cxn modelId="{A7DB174F-F174-4132-A2B8-5BF823BBF222}" type="presParOf" srcId="{A1F5BAF6-EAA1-4F0C-9DFC-5CD68427B115}" destId="{080B2AF9-7187-4580-AB69-F1A9E4741FF4}" srcOrd="2" destOrd="0" presId="urn:microsoft.com/office/officeart/2005/8/layout/cycle5"/>
    <dgm:cxn modelId="{0872CB2C-C155-4DE9-8838-5DDB65365D84}" type="presParOf" srcId="{A1F5BAF6-EAA1-4F0C-9DFC-5CD68427B115}" destId="{A5D1D7C7-D68E-4157-93F8-5C96CC46BEB5}" srcOrd="3" destOrd="0" presId="urn:microsoft.com/office/officeart/2005/8/layout/cycle5"/>
    <dgm:cxn modelId="{EA00B985-4BE3-4567-926C-1D5332DE8634}" type="presParOf" srcId="{A1F5BAF6-EAA1-4F0C-9DFC-5CD68427B115}" destId="{7EDC0075-BED7-4BE9-B04F-B089BD95A827}" srcOrd="4" destOrd="0" presId="urn:microsoft.com/office/officeart/2005/8/layout/cycle5"/>
    <dgm:cxn modelId="{471A2503-EE50-4636-AADC-6C7412A218DE}" type="presParOf" srcId="{A1F5BAF6-EAA1-4F0C-9DFC-5CD68427B115}" destId="{6605C00C-46F4-48F2-8297-050C08045EC1}" srcOrd="5" destOrd="0" presId="urn:microsoft.com/office/officeart/2005/8/layout/cycle5"/>
    <dgm:cxn modelId="{7C1FA276-A0AA-4C19-9925-66A1438FA767}" type="presParOf" srcId="{A1F5BAF6-EAA1-4F0C-9DFC-5CD68427B115}" destId="{1034635D-B08D-4CF1-8162-E3B129EE5040}" srcOrd="6" destOrd="0" presId="urn:microsoft.com/office/officeart/2005/8/layout/cycle5"/>
    <dgm:cxn modelId="{F2EE6875-E0EA-4A73-A212-1FA0CB2A6C4D}" type="presParOf" srcId="{A1F5BAF6-EAA1-4F0C-9DFC-5CD68427B115}" destId="{ADACAE33-04FA-46D0-8E0B-0D98F61C93D8}" srcOrd="7" destOrd="0" presId="urn:microsoft.com/office/officeart/2005/8/layout/cycle5"/>
    <dgm:cxn modelId="{112CDC35-1B65-47D2-89A9-E9D0AB811CBE}" type="presParOf" srcId="{A1F5BAF6-EAA1-4F0C-9DFC-5CD68427B115}" destId="{5B570274-D649-4DA7-8EDB-C9628BB824D7}" srcOrd="8" destOrd="0" presId="urn:microsoft.com/office/officeart/2005/8/layout/cycle5"/>
    <dgm:cxn modelId="{F30394C9-6647-431F-B8E1-35BAA255259D}" type="presParOf" srcId="{A1F5BAF6-EAA1-4F0C-9DFC-5CD68427B115}" destId="{ACEEA21A-2E59-4021-8D22-0862F1097007}" srcOrd="9" destOrd="0" presId="urn:microsoft.com/office/officeart/2005/8/layout/cycle5"/>
    <dgm:cxn modelId="{6B0E629C-72AC-46F9-9253-C75BB6A549FF}" type="presParOf" srcId="{A1F5BAF6-EAA1-4F0C-9DFC-5CD68427B115}" destId="{D0A0C9DC-87EC-4B51-B70F-433C5675E552}" srcOrd="10" destOrd="0" presId="urn:microsoft.com/office/officeart/2005/8/layout/cycle5"/>
    <dgm:cxn modelId="{BC82E04A-FDE8-4D96-9EFF-B02DB3BE30A6}" type="presParOf" srcId="{A1F5BAF6-EAA1-4F0C-9DFC-5CD68427B115}" destId="{0A6F6682-50D2-462A-B97C-0CD8D4C40E98}" srcOrd="11" destOrd="0" presId="urn:microsoft.com/office/officeart/2005/8/layout/cycle5"/>
    <dgm:cxn modelId="{46D629BC-3943-4D2B-A22D-CF2A322ADB59}" type="presParOf" srcId="{A1F5BAF6-EAA1-4F0C-9DFC-5CD68427B115}" destId="{8A36B833-675B-4660-AC45-493C94F8796A}" srcOrd="12" destOrd="0" presId="urn:microsoft.com/office/officeart/2005/8/layout/cycle5"/>
    <dgm:cxn modelId="{05BD5950-F316-469C-B6E5-BF433765FEC3}" type="presParOf" srcId="{A1F5BAF6-EAA1-4F0C-9DFC-5CD68427B115}" destId="{B75AE17B-0BB7-4097-83D2-50A7BFB0294F}" srcOrd="13" destOrd="0" presId="urn:microsoft.com/office/officeart/2005/8/layout/cycle5"/>
    <dgm:cxn modelId="{A78879C8-F866-4BF9-9DD6-99A41546AF38}" type="presParOf" srcId="{A1F5BAF6-EAA1-4F0C-9DFC-5CD68427B115}" destId="{6743A753-9039-4FA1-BFAD-7CB9223E38A9}" srcOrd="14" destOrd="0" presId="urn:microsoft.com/office/officeart/2005/8/layout/cycle5"/>
    <dgm:cxn modelId="{EEEBE9BB-19DC-490D-A3F4-1C08896B00D0}" type="presParOf" srcId="{A1F5BAF6-EAA1-4F0C-9DFC-5CD68427B115}" destId="{F3050A23-D9D6-4395-8B4B-03795F0926F3}" srcOrd="15" destOrd="0" presId="urn:microsoft.com/office/officeart/2005/8/layout/cycle5"/>
    <dgm:cxn modelId="{B1119D6A-97CE-4DEE-8B79-7817AAC550EA}" type="presParOf" srcId="{A1F5BAF6-EAA1-4F0C-9DFC-5CD68427B115}" destId="{00446A91-6605-498A-AE1B-FA7991AC8056}" srcOrd="16" destOrd="0" presId="urn:microsoft.com/office/officeart/2005/8/layout/cycle5"/>
    <dgm:cxn modelId="{83B00C81-E427-4D73-A74C-E7A346F7EB6D}" type="presParOf" srcId="{A1F5BAF6-EAA1-4F0C-9DFC-5CD68427B115}" destId="{630668B4-B376-46FD-BA05-A7587283EBFC}" srcOrd="17" destOrd="0" presId="urn:microsoft.com/office/officeart/2005/8/layout/cycle5"/>
    <dgm:cxn modelId="{95F66A51-9505-4754-AEDA-1931614DBADE}" type="presParOf" srcId="{A1F5BAF6-EAA1-4F0C-9DFC-5CD68427B115}" destId="{20804639-D42A-4757-90AA-511D5B5A7658}" srcOrd="18" destOrd="0" presId="urn:microsoft.com/office/officeart/2005/8/layout/cycle5"/>
    <dgm:cxn modelId="{CBF736DA-2A8E-405D-877F-50117959AF6F}" type="presParOf" srcId="{A1F5BAF6-EAA1-4F0C-9DFC-5CD68427B115}" destId="{B3749769-DF25-4A8D-A802-9B43889913DB}" srcOrd="19" destOrd="0" presId="urn:microsoft.com/office/officeart/2005/8/layout/cycle5"/>
    <dgm:cxn modelId="{34285AA6-A1C4-4049-8BF3-68A1AE781C8D}" type="presParOf" srcId="{A1F5BAF6-EAA1-4F0C-9DFC-5CD68427B115}" destId="{6F36ED77-DDA7-425C-9D83-8E2622BE2727}" srcOrd="20" destOrd="0" presId="urn:microsoft.com/office/officeart/2005/8/layout/cycle5"/>
    <dgm:cxn modelId="{0D877516-9B45-4505-BA14-1A8E31E1242A}" type="presParOf" srcId="{A1F5BAF6-EAA1-4F0C-9DFC-5CD68427B115}" destId="{80799400-B3A3-4430-B381-3B1A11566279}" srcOrd="21" destOrd="0" presId="urn:microsoft.com/office/officeart/2005/8/layout/cycle5"/>
    <dgm:cxn modelId="{F4EE5A2B-DAA2-4C18-A181-6E0ED9832FA8}" type="presParOf" srcId="{A1F5BAF6-EAA1-4F0C-9DFC-5CD68427B115}" destId="{A3C44AE3-4D6B-4026-A9AF-984BEAF4CE4C}" srcOrd="22" destOrd="0" presId="urn:microsoft.com/office/officeart/2005/8/layout/cycle5"/>
    <dgm:cxn modelId="{3DF8AF45-354A-41E4-BB69-9074F71672D7}" type="presParOf" srcId="{A1F5BAF6-EAA1-4F0C-9DFC-5CD68427B115}" destId="{536EF1D2-88B6-4DF4-8BBF-9F5718B0154A}" srcOrd="23" destOrd="0" presId="urn:microsoft.com/office/officeart/2005/8/layout/cycle5"/>
    <dgm:cxn modelId="{70BDC782-8B6B-443C-B205-DE622B3AA597}" type="presParOf" srcId="{A1F5BAF6-EAA1-4F0C-9DFC-5CD68427B115}" destId="{39709901-E4F6-4DFA-B640-B8B7B0ED924A}" srcOrd="24" destOrd="0" presId="urn:microsoft.com/office/officeart/2005/8/layout/cycle5"/>
    <dgm:cxn modelId="{2F79CCBF-00B8-44EA-8F80-8F2172113AEE}" type="presParOf" srcId="{A1F5BAF6-EAA1-4F0C-9DFC-5CD68427B115}" destId="{302E6E4F-60B7-422B-B6C1-947692852AD3}" srcOrd="25" destOrd="0" presId="urn:microsoft.com/office/officeart/2005/8/layout/cycle5"/>
    <dgm:cxn modelId="{12BC8FD2-E398-4171-83B8-DA27AC7F437A}" type="presParOf" srcId="{A1F5BAF6-EAA1-4F0C-9DFC-5CD68427B115}" destId="{0EE689EC-0EC6-4B06-B0CE-22EE753F3AC0}" srcOrd="26" destOrd="0" presId="urn:microsoft.com/office/officeart/2005/8/layout/cycle5"/>
    <dgm:cxn modelId="{25BFB240-ABF5-4FB4-94BA-B60E899D1C11}" type="presParOf" srcId="{A1F5BAF6-EAA1-4F0C-9DFC-5CD68427B115}" destId="{E91F6243-8872-4A2F-BADB-DF07DBCE2951}" srcOrd="27" destOrd="0" presId="urn:microsoft.com/office/officeart/2005/8/layout/cycle5"/>
    <dgm:cxn modelId="{9D204B96-F468-46BB-926F-A43C027BAC50}" type="presParOf" srcId="{A1F5BAF6-EAA1-4F0C-9DFC-5CD68427B115}" destId="{7F157E11-4955-4362-A18C-F486E4A76209}" srcOrd="28" destOrd="0" presId="urn:microsoft.com/office/officeart/2005/8/layout/cycle5"/>
    <dgm:cxn modelId="{CF92EB98-E2FF-40C7-B5CD-6DCC0EB3AB69}" type="presParOf" srcId="{A1F5BAF6-EAA1-4F0C-9DFC-5CD68427B115}" destId="{B4571E35-780D-4BFE-8ECB-5E4FA9384EEF}" srcOrd="29"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F9267B-4CA6-4DB5-8D56-282120DE7E53}">
      <dsp:nvSpPr>
        <dsp:cNvPr id="0" name=""/>
        <dsp:cNvSpPr/>
      </dsp:nvSpPr>
      <dsp:spPr>
        <a:xfrm>
          <a:off x="4234625" y="1440"/>
          <a:ext cx="1055749" cy="686237"/>
        </a:xfrm>
        <a:prstGeom prst="roundRect">
          <a:avLst/>
        </a:prstGeom>
        <a:solidFill>
          <a:schemeClr val="accent5">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Craving-Tension</a:t>
          </a:r>
        </a:p>
      </dsp:txBody>
      <dsp:txXfrm>
        <a:off x="4268124" y="34939"/>
        <a:ext cx="988751" cy="619239"/>
      </dsp:txXfrm>
    </dsp:sp>
    <dsp:sp modelId="{080B2AF9-7187-4580-AB69-F1A9E4741FF4}">
      <dsp:nvSpPr>
        <dsp:cNvPr id="0" name=""/>
        <dsp:cNvSpPr/>
      </dsp:nvSpPr>
      <dsp:spPr>
        <a:xfrm>
          <a:off x="1906659" y="344559"/>
          <a:ext cx="5711680" cy="5711680"/>
        </a:xfrm>
        <a:custGeom>
          <a:avLst/>
          <a:gdLst/>
          <a:ahLst/>
          <a:cxnLst/>
          <a:rect l="0" t="0" r="0" b="0"/>
          <a:pathLst>
            <a:path>
              <a:moveTo>
                <a:pt x="3511284" y="76232"/>
              </a:moveTo>
              <a:arcTo wR="2855840" hR="2855840" stAng="16996094" swAng="472667"/>
            </a:path>
          </a:pathLst>
        </a:custGeom>
        <a:noFill/>
        <a:ln w="9525" cap="flat" cmpd="sng" algn="ctr">
          <a:solidFill>
            <a:schemeClr val="accent5">
              <a:hueOff val="0"/>
              <a:satOff val="0"/>
              <a:lumOff val="0"/>
              <a:alphaOff val="0"/>
            </a:schemeClr>
          </a:solidFill>
          <a:prstDash val="solid"/>
          <a:tailEnd type="arrow"/>
        </a:ln>
        <a:effectLst/>
        <a:sp3d z="-110000"/>
      </dsp:spPr>
      <dsp:style>
        <a:lnRef idx="1">
          <a:scrgbClr r="0" g="0" b="0"/>
        </a:lnRef>
        <a:fillRef idx="0">
          <a:scrgbClr r="0" g="0" b="0"/>
        </a:fillRef>
        <a:effectRef idx="0">
          <a:scrgbClr r="0" g="0" b="0"/>
        </a:effectRef>
        <a:fontRef idx="minor"/>
      </dsp:style>
    </dsp:sp>
    <dsp:sp modelId="{A5D1D7C7-D68E-4157-93F8-5C96CC46BEB5}">
      <dsp:nvSpPr>
        <dsp:cNvPr id="0" name=""/>
        <dsp:cNvSpPr/>
      </dsp:nvSpPr>
      <dsp:spPr>
        <a:xfrm>
          <a:off x="5913246" y="546857"/>
          <a:ext cx="1055749" cy="686237"/>
        </a:xfrm>
        <a:prstGeom prst="roundRect">
          <a:avLst/>
        </a:prstGeom>
        <a:solidFill>
          <a:schemeClr val="accent5">
            <a:hueOff val="-1103764"/>
            <a:satOff val="4423"/>
            <a:lumOff val="959"/>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Visual Triggers</a:t>
          </a:r>
        </a:p>
      </dsp:txBody>
      <dsp:txXfrm>
        <a:off x="5946745" y="580356"/>
        <a:ext cx="988751" cy="619239"/>
      </dsp:txXfrm>
    </dsp:sp>
    <dsp:sp modelId="{6605C00C-46F4-48F2-8297-050C08045EC1}">
      <dsp:nvSpPr>
        <dsp:cNvPr id="0" name=""/>
        <dsp:cNvSpPr/>
      </dsp:nvSpPr>
      <dsp:spPr>
        <a:xfrm>
          <a:off x="1906659" y="344559"/>
          <a:ext cx="5711680" cy="5711680"/>
        </a:xfrm>
        <a:custGeom>
          <a:avLst/>
          <a:gdLst/>
          <a:ahLst/>
          <a:cxnLst/>
          <a:rect l="0" t="0" r="0" b="0"/>
          <a:pathLst>
            <a:path>
              <a:moveTo>
                <a:pt x="5045762" y="1022792"/>
              </a:moveTo>
              <a:arcTo wR="2855840" hR="2855840" stAng="19204163" swAng="654359"/>
            </a:path>
          </a:pathLst>
        </a:custGeom>
        <a:noFill/>
        <a:ln w="9525" cap="flat" cmpd="sng" algn="ctr">
          <a:solidFill>
            <a:schemeClr val="accent5">
              <a:hueOff val="-1103764"/>
              <a:satOff val="4423"/>
              <a:lumOff val="959"/>
              <a:alphaOff val="0"/>
            </a:schemeClr>
          </a:solidFill>
          <a:prstDash val="solid"/>
          <a:tailEnd type="arrow"/>
        </a:ln>
        <a:effectLst/>
        <a:sp3d z="-110000"/>
      </dsp:spPr>
      <dsp:style>
        <a:lnRef idx="1">
          <a:scrgbClr r="0" g="0" b="0"/>
        </a:lnRef>
        <a:fillRef idx="0">
          <a:scrgbClr r="0" g="0" b="0"/>
        </a:fillRef>
        <a:effectRef idx="0">
          <a:scrgbClr r="0" g="0" b="0"/>
        </a:effectRef>
        <a:fontRef idx="minor"/>
      </dsp:style>
    </dsp:sp>
    <dsp:sp modelId="{1034635D-B08D-4CF1-8162-E3B129EE5040}">
      <dsp:nvSpPr>
        <dsp:cNvPr id="0" name=""/>
        <dsp:cNvSpPr/>
      </dsp:nvSpPr>
      <dsp:spPr>
        <a:xfrm>
          <a:off x="6950690" y="1974778"/>
          <a:ext cx="1055749" cy="686237"/>
        </a:xfrm>
        <a:prstGeom prst="roundRect">
          <a:avLst/>
        </a:prstGeom>
        <a:solidFill>
          <a:schemeClr val="accent5">
            <a:hueOff val="-2207528"/>
            <a:satOff val="8847"/>
            <a:lumOff val="1917"/>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Pain</a:t>
          </a:r>
          <a:r>
            <a:rPr lang="en-US" sz="1300" kern="1200" dirty="0"/>
            <a:t> Repression</a:t>
          </a:r>
        </a:p>
      </dsp:txBody>
      <dsp:txXfrm>
        <a:off x="6984189" y="2008277"/>
        <a:ext cx="988751" cy="619239"/>
      </dsp:txXfrm>
    </dsp:sp>
    <dsp:sp modelId="{5B570274-D649-4DA7-8EDB-C9628BB824D7}">
      <dsp:nvSpPr>
        <dsp:cNvPr id="0" name=""/>
        <dsp:cNvSpPr/>
      </dsp:nvSpPr>
      <dsp:spPr>
        <a:xfrm>
          <a:off x="1906659" y="344559"/>
          <a:ext cx="5711680" cy="5711680"/>
        </a:xfrm>
        <a:custGeom>
          <a:avLst/>
          <a:gdLst/>
          <a:ahLst/>
          <a:cxnLst/>
          <a:rect l="0" t="0" r="0" b="0"/>
          <a:pathLst>
            <a:path>
              <a:moveTo>
                <a:pt x="5692992" y="2529663"/>
              </a:moveTo>
              <a:arcTo wR="2855840" hR="2855840" stAng="21206503" swAng="786995"/>
            </a:path>
          </a:pathLst>
        </a:custGeom>
        <a:noFill/>
        <a:ln w="9525" cap="flat" cmpd="sng" algn="ctr">
          <a:solidFill>
            <a:schemeClr val="accent5">
              <a:hueOff val="-2207528"/>
              <a:satOff val="8847"/>
              <a:lumOff val="1917"/>
              <a:alphaOff val="0"/>
            </a:schemeClr>
          </a:solidFill>
          <a:prstDash val="solid"/>
          <a:tailEnd type="arrow"/>
        </a:ln>
        <a:effectLst/>
        <a:sp3d z="-110000"/>
      </dsp:spPr>
      <dsp:style>
        <a:lnRef idx="1">
          <a:scrgbClr r="0" g="0" b="0"/>
        </a:lnRef>
        <a:fillRef idx="0">
          <a:scrgbClr r="0" g="0" b="0"/>
        </a:fillRef>
        <a:effectRef idx="0">
          <a:scrgbClr r="0" g="0" b="0"/>
        </a:effectRef>
        <a:fontRef idx="minor"/>
      </dsp:style>
    </dsp:sp>
    <dsp:sp modelId="{ACEEA21A-2E59-4021-8D22-0862F1097007}">
      <dsp:nvSpPr>
        <dsp:cNvPr id="0" name=""/>
        <dsp:cNvSpPr/>
      </dsp:nvSpPr>
      <dsp:spPr>
        <a:xfrm>
          <a:off x="6950690" y="3739784"/>
          <a:ext cx="1055749" cy="686237"/>
        </a:xfrm>
        <a:prstGeom prst="roundRect">
          <a:avLst/>
        </a:prstGeom>
        <a:solidFill>
          <a:schemeClr val="accent5">
            <a:hueOff val="-3311292"/>
            <a:satOff val="13270"/>
            <a:lumOff val="2876"/>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Fantasy</a:t>
          </a:r>
        </a:p>
      </dsp:txBody>
      <dsp:txXfrm>
        <a:off x="6984189" y="3773283"/>
        <a:ext cx="988751" cy="619239"/>
      </dsp:txXfrm>
    </dsp:sp>
    <dsp:sp modelId="{0A6F6682-50D2-462A-B97C-0CD8D4C40E98}">
      <dsp:nvSpPr>
        <dsp:cNvPr id="0" name=""/>
        <dsp:cNvSpPr/>
      </dsp:nvSpPr>
      <dsp:spPr>
        <a:xfrm>
          <a:off x="1906659" y="344559"/>
          <a:ext cx="5711680" cy="5711680"/>
        </a:xfrm>
        <a:custGeom>
          <a:avLst/>
          <a:gdLst/>
          <a:ahLst/>
          <a:cxnLst/>
          <a:rect l="0" t="0" r="0" b="0"/>
          <a:pathLst>
            <a:path>
              <a:moveTo>
                <a:pt x="5353019" y="4241453"/>
              </a:moveTo>
              <a:arcTo wR="2855840" hR="2855840" stAng="1741478" swAng="654359"/>
            </a:path>
          </a:pathLst>
        </a:custGeom>
        <a:noFill/>
        <a:ln w="9525" cap="flat" cmpd="sng" algn="ctr">
          <a:solidFill>
            <a:schemeClr val="accent5">
              <a:hueOff val="-3311292"/>
              <a:satOff val="13270"/>
              <a:lumOff val="2876"/>
              <a:alphaOff val="0"/>
            </a:schemeClr>
          </a:solidFill>
          <a:prstDash val="solid"/>
          <a:tailEnd type="arrow"/>
        </a:ln>
        <a:effectLst/>
        <a:sp3d z="-110000"/>
      </dsp:spPr>
      <dsp:style>
        <a:lnRef idx="1">
          <a:scrgbClr r="0" g="0" b="0"/>
        </a:lnRef>
        <a:fillRef idx="0">
          <a:scrgbClr r="0" g="0" b="0"/>
        </a:fillRef>
        <a:effectRef idx="0">
          <a:scrgbClr r="0" g="0" b="0"/>
        </a:effectRef>
        <a:fontRef idx="minor"/>
      </dsp:style>
    </dsp:sp>
    <dsp:sp modelId="{8A36B833-675B-4660-AC45-493C94F8796A}">
      <dsp:nvSpPr>
        <dsp:cNvPr id="0" name=""/>
        <dsp:cNvSpPr/>
      </dsp:nvSpPr>
      <dsp:spPr>
        <a:xfrm>
          <a:off x="5913246" y="5167704"/>
          <a:ext cx="1055749" cy="686237"/>
        </a:xfrm>
        <a:prstGeom prst="roundRect">
          <a:avLst/>
        </a:prstGeom>
        <a:solidFill>
          <a:schemeClr val="accent5">
            <a:hueOff val="-4415056"/>
            <a:satOff val="17694"/>
            <a:lumOff val="3835"/>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Hunt</a:t>
          </a:r>
        </a:p>
      </dsp:txBody>
      <dsp:txXfrm>
        <a:off x="5946745" y="5201203"/>
        <a:ext cx="988751" cy="619239"/>
      </dsp:txXfrm>
    </dsp:sp>
    <dsp:sp modelId="{6743A753-9039-4FA1-BFAD-7CB9223E38A9}">
      <dsp:nvSpPr>
        <dsp:cNvPr id="0" name=""/>
        <dsp:cNvSpPr/>
      </dsp:nvSpPr>
      <dsp:spPr>
        <a:xfrm>
          <a:off x="1906659" y="344559"/>
          <a:ext cx="5711680" cy="5711680"/>
        </a:xfrm>
        <a:custGeom>
          <a:avLst/>
          <a:gdLst/>
          <a:ahLst/>
          <a:cxnLst/>
          <a:rect l="0" t="0" r="0" b="0"/>
          <a:pathLst>
            <a:path>
              <a:moveTo>
                <a:pt x="3886072" y="5519380"/>
              </a:moveTo>
              <a:arcTo wR="2855840" hR="2855840" stAng="4131240" swAng="472667"/>
            </a:path>
          </a:pathLst>
        </a:custGeom>
        <a:noFill/>
        <a:ln w="9525" cap="flat" cmpd="sng" algn="ctr">
          <a:solidFill>
            <a:schemeClr val="accent5">
              <a:hueOff val="-4415056"/>
              <a:satOff val="17694"/>
              <a:lumOff val="3835"/>
              <a:alphaOff val="0"/>
            </a:schemeClr>
          </a:solidFill>
          <a:prstDash val="solid"/>
          <a:tailEnd type="arrow"/>
        </a:ln>
        <a:effectLst/>
        <a:sp3d z="-110000"/>
      </dsp:spPr>
      <dsp:style>
        <a:lnRef idx="1">
          <a:scrgbClr r="0" g="0" b="0"/>
        </a:lnRef>
        <a:fillRef idx="0">
          <a:scrgbClr r="0" g="0" b="0"/>
        </a:fillRef>
        <a:effectRef idx="0">
          <a:scrgbClr r="0" g="0" b="0"/>
        </a:effectRef>
        <a:fontRef idx="minor"/>
      </dsp:style>
    </dsp:sp>
    <dsp:sp modelId="{F3050A23-D9D6-4395-8B4B-03795F0926F3}">
      <dsp:nvSpPr>
        <dsp:cNvPr id="0" name=""/>
        <dsp:cNvSpPr/>
      </dsp:nvSpPr>
      <dsp:spPr>
        <a:xfrm>
          <a:off x="4234625" y="5713121"/>
          <a:ext cx="1055749" cy="686237"/>
        </a:xfrm>
        <a:prstGeom prst="roundRect">
          <a:avLst/>
        </a:prstGeom>
        <a:solidFill>
          <a:schemeClr val="accent5">
            <a:hueOff val="-5518820"/>
            <a:satOff val="22117"/>
            <a:lumOff val="4793"/>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Connection</a:t>
          </a:r>
        </a:p>
      </dsp:txBody>
      <dsp:txXfrm>
        <a:off x="4268124" y="5746620"/>
        <a:ext cx="988751" cy="619239"/>
      </dsp:txXfrm>
    </dsp:sp>
    <dsp:sp modelId="{630668B4-B376-46FD-BA05-A7587283EBFC}">
      <dsp:nvSpPr>
        <dsp:cNvPr id="0" name=""/>
        <dsp:cNvSpPr/>
      </dsp:nvSpPr>
      <dsp:spPr>
        <a:xfrm>
          <a:off x="1906659" y="344559"/>
          <a:ext cx="5711680" cy="5711680"/>
        </a:xfrm>
        <a:custGeom>
          <a:avLst/>
          <a:gdLst/>
          <a:ahLst/>
          <a:cxnLst/>
          <a:rect l="0" t="0" r="0" b="0"/>
          <a:pathLst>
            <a:path>
              <a:moveTo>
                <a:pt x="2200396" y="5635447"/>
              </a:moveTo>
              <a:arcTo wR="2855840" hR="2855840" stAng="6196094" swAng="472667"/>
            </a:path>
          </a:pathLst>
        </a:custGeom>
        <a:noFill/>
        <a:ln w="9525" cap="flat" cmpd="sng" algn="ctr">
          <a:solidFill>
            <a:schemeClr val="accent5">
              <a:hueOff val="-5518820"/>
              <a:satOff val="22117"/>
              <a:lumOff val="4793"/>
              <a:alphaOff val="0"/>
            </a:schemeClr>
          </a:solidFill>
          <a:prstDash val="solid"/>
          <a:tailEnd type="arrow"/>
        </a:ln>
        <a:effectLst/>
        <a:sp3d z="-110000"/>
      </dsp:spPr>
      <dsp:style>
        <a:lnRef idx="1">
          <a:scrgbClr r="0" g="0" b="0"/>
        </a:lnRef>
        <a:fillRef idx="0">
          <a:scrgbClr r="0" g="0" b="0"/>
        </a:fillRef>
        <a:effectRef idx="0">
          <a:scrgbClr r="0" g="0" b="0"/>
        </a:effectRef>
        <a:fontRef idx="minor"/>
      </dsp:style>
    </dsp:sp>
    <dsp:sp modelId="{20804639-D42A-4757-90AA-511D5B5A7658}">
      <dsp:nvSpPr>
        <dsp:cNvPr id="0" name=""/>
        <dsp:cNvSpPr/>
      </dsp:nvSpPr>
      <dsp:spPr>
        <a:xfrm>
          <a:off x="2556004" y="5167704"/>
          <a:ext cx="1055749" cy="686237"/>
        </a:xfrm>
        <a:prstGeom prst="roundRect">
          <a:avLst/>
        </a:prstGeom>
        <a:solidFill>
          <a:schemeClr val="accent5">
            <a:hueOff val="-6622584"/>
            <a:satOff val="26541"/>
            <a:lumOff val="5752"/>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Action</a:t>
          </a:r>
        </a:p>
      </dsp:txBody>
      <dsp:txXfrm>
        <a:off x="2589503" y="5201203"/>
        <a:ext cx="988751" cy="619239"/>
      </dsp:txXfrm>
    </dsp:sp>
    <dsp:sp modelId="{6F36ED77-DDA7-425C-9D83-8E2622BE2727}">
      <dsp:nvSpPr>
        <dsp:cNvPr id="0" name=""/>
        <dsp:cNvSpPr/>
      </dsp:nvSpPr>
      <dsp:spPr>
        <a:xfrm>
          <a:off x="1906659" y="344559"/>
          <a:ext cx="5711680" cy="5711680"/>
        </a:xfrm>
        <a:custGeom>
          <a:avLst/>
          <a:gdLst/>
          <a:ahLst/>
          <a:cxnLst/>
          <a:rect l="0" t="0" r="0" b="0"/>
          <a:pathLst>
            <a:path>
              <a:moveTo>
                <a:pt x="665918" y="4688888"/>
              </a:moveTo>
              <a:arcTo wR="2855840" hR="2855840" stAng="8404163" swAng="654359"/>
            </a:path>
          </a:pathLst>
        </a:custGeom>
        <a:noFill/>
        <a:ln w="9525" cap="flat" cmpd="sng" algn="ctr">
          <a:solidFill>
            <a:schemeClr val="accent5">
              <a:hueOff val="-6622584"/>
              <a:satOff val="26541"/>
              <a:lumOff val="5752"/>
              <a:alphaOff val="0"/>
            </a:schemeClr>
          </a:solidFill>
          <a:prstDash val="solid"/>
          <a:tailEnd type="arrow"/>
        </a:ln>
        <a:effectLst/>
        <a:sp3d z="-110000"/>
      </dsp:spPr>
      <dsp:style>
        <a:lnRef idx="1">
          <a:scrgbClr r="0" g="0" b="0"/>
        </a:lnRef>
        <a:fillRef idx="0">
          <a:scrgbClr r="0" g="0" b="0"/>
        </a:fillRef>
        <a:effectRef idx="0">
          <a:scrgbClr r="0" g="0" b="0"/>
        </a:effectRef>
        <a:fontRef idx="minor"/>
      </dsp:style>
    </dsp:sp>
    <dsp:sp modelId="{80799400-B3A3-4430-B381-3B1A11566279}">
      <dsp:nvSpPr>
        <dsp:cNvPr id="0" name=""/>
        <dsp:cNvSpPr/>
      </dsp:nvSpPr>
      <dsp:spPr>
        <a:xfrm>
          <a:off x="1518559" y="3739784"/>
          <a:ext cx="1055749" cy="686237"/>
        </a:xfrm>
        <a:prstGeom prst="roundRect">
          <a:avLst/>
        </a:prstGeom>
        <a:solidFill>
          <a:schemeClr val="accent5">
            <a:hueOff val="-7726349"/>
            <a:satOff val="30964"/>
            <a:lumOff val="6711"/>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Fulfillment</a:t>
          </a:r>
        </a:p>
      </dsp:txBody>
      <dsp:txXfrm>
        <a:off x="1552058" y="3773283"/>
        <a:ext cx="988751" cy="619239"/>
      </dsp:txXfrm>
    </dsp:sp>
    <dsp:sp modelId="{536EF1D2-88B6-4DF4-8BBF-9F5718B0154A}">
      <dsp:nvSpPr>
        <dsp:cNvPr id="0" name=""/>
        <dsp:cNvSpPr/>
      </dsp:nvSpPr>
      <dsp:spPr>
        <a:xfrm>
          <a:off x="1906659" y="344559"/>
          <a:ext cx="5711680" cy="5711680"/>
        </a:xfrm>
        <a:custGeom>
          <a:avLst/>
          <a:gdLst/>
          <a:ahLst/>
          <a:cxnLst/>
          <a:rect l="0" t="0" r="0" b="0"/>
          <a:pathLst>
            <a:path>
              <a:moveTo>
                <a:pt x="18688" y="3182017"/>
              </a:moveTo>
              <a:arcTo wR="2855840" hR="2855840" stAng="10406503" swAng="786995"/>
            </a:path>
          </a:pathLst>
        </a:custGeom>
        <a:noFill/>
        <a:ln w="9525" cap="flat" cmpd="sng" algn="ctr">
          <a:solidFill>
            <a:schemeClr val="accent5">
              <a:hueOff val="-7726349"/>
              <a:satOff val="30964"/>
              <a:lumOff val="6711"/>
              <a:alphaOff val="0"/>
            </a:schemeClr>
          </a:solidFill>
          <a:prstDash val="solid"/>
          <a:tailEnd type="arrow"/>
        </a:ln>
        <a:effectLst/>
        <a:sp3d z="-110000"/>
      </dsp:spPr>
      <dsp:style>
        <a:lnRef idx="1">
          <a:scrgbClr r="0" g="0" b="0"/>
        </a:lnRef>
        <a:fillRef idx="0">
          <a:scrgbClr r="0" g="0" b="0"/>
        </a:fillRef>
        <a:effectRef idx="0">
          <a:scrgbClr r="0" g="0" b="0"/>
        </a:effectRef>
        <a:fontRef idx="minor"/>
      </dsp:style>
    </dsp:sp>
    <dsp:sp modelId="{39709901-E4F6-4DFA-B640-B8B7B0ED924A}">
      <dsp:nvSpPr>
        <dsp:cNvPr id="0" name=""/>
        <dsp:cNvSpPr/>
      </dsp:nvSpPr>
      <dsp:spPr>
        <a:xfrm>
          <a:off x="1518559" y="1974778"/>
          <a:ext cx="1055749" cy="686237"/>
        </a:xfrm>
        <a:prstGeom prst="roundRect">
          <a:avLst/>
        </a:prstGeom>
        <a:solidFill>
          <a:schemeClr val="accent5">
            <a:hueOff val="-8830112"/>
            <a:satOff val="35388"/>
            <a:lumOff val="7669"/>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Let Down</a:t>
          </a:r>
        </a:p>
      </dsp:txBody>
      <dsp:txXfrm>
        <a:off x="1552058" y="2008277"/>
        <a:ext cx="988751" cy="619239"/>
      </dsp:txXfrm>
    </dsp:sp>
    <dsp:sp modelId="{0EE689EC-0EC6-4B06-B0CE-22EE753F3AC0}">
      <dsp:nvSpPr>
        <dsp:cNvPr id="0" name=""/>
        <dsp:cNvSpPr/>
      </dsp:nvSpPr>
      <dsp:spPr>
        <a:xfrm>
          <a:off x="1906659" y="344559"/>
          <a:ext cx="5711680" cy="5711680"/>
        </a:xfrm>
        <a:custGeom>
          <a:avLst/>
          <a:gdLst/>
          <a:ahLst/>
          <a:cxnLst/>
          <a:rect l="0" t="0" r="0" b="0"/>
          <a:pathLst>
            <a:path>
              <a:moveTo>
                <a:pt x="358661" y="1470227"/>
              </a:moveTo>
              <a:arcTo wR="2855840" hR="2855840" stAng="12541478" swAng="654359"/>
            </a:path>
          </a:pathLst>
        </a:custGeom>
        <a:noFill/>
        <a:ln w="9525" cap="flat" cmpd="sng" algn="ctr">
          <a:solidFill>
            <a:schemeClr val="accent5">
              <a:hueOff val="-8830112"/>
              <a:satOff val="35388"/>
              <a:lumOff val="7669"/>
              <a:alphaOff val="0"/>
            </a:schemeClr>
          </a:solidFill>
          <a:prstDash val="solid"/>
          <a:tailEnd type="arrow"/>
        </a:ln>
        <a:effectLst/>
        <a:sp3d z="-110000"/>
      </dsp:spPr>
      <dsp:style>
        <a:lnRef idx="1">
          <a:scrgbClr r="0" g="0" b="0"/>
        </a:lnRef>
        <a:fillRef idx="0">
          <a:scrgbClr r="0" g="0" b="0"/>
        </a:fillRef>
        <a:effectRef idx="0">
          <a:scrgbClr r="0" g="0" b="0"/>
        </a:effectRef>
        <a:fontRef idx="minor"/>
      </dsp:style>
    </dsp:sp>
    <dsp:sp modelId="{E91F6243-8872-4A2F-BADB-DF07DBCE2951}">
      <dsp:nvSpPr>
        <dsp:cNvPr id="0" name=""/>
        <dsp:cNvSpPr/>
      </dsp:nvSpPr>
      <dsp:spPr>
        <a:xfrm>
          <a:off x="2556004" y="546857"/>
          <a:ext cx="1055749" cy="686237"/>
        </a:xfrm>
        <a:prstGeom prst="roundRect">
          <a:avLst/>
        </a:prstGeom>
        <a:solidFill>
          <a:schemeClr val="accent5">
            <a:hueOff val="-9933876"/>
            <a:satOff val="39811"/>
            <a:lumOff val="8628"/>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The Vow</a:t>
          </a:r>
        </a:p>
      </dsp:txBody>
      <dsp:txXfrm>
        <a:off x="2589503" y="580356"/>
        <a:ext cx="988751" cy="619239"/>
      </dsp:txXfrm>
    </dsp:sp>
    <dsp:sp modelId="{B4571E35-780D-4BFE-8ECB-5E4FA9384EEF}">
      <dsp:nvSpPr>
        <dsp:cNvPr id="0" name=""/>
        <dsp:cNvSpPr/>
      </dsp:nvSpPr>
      <dsp:spPr>
        <a:xfrm>
          <a:off x="1906659" y="344559"/>
          <a:ext cx="5711680" cy="5711680"/>
        </a:xfrm>
        <a:custGeom>
          <a:avLst/>
          <a:gdLst/>
          <a:ahLst/>
          <a:cxnLst/>
          <a:rect l="0" t="0" r="0" b="0"/>
          <a:pathLst>
            <a:path>
              <a:moveTo>
                <a:pt x="1825608" y="192300"/>
              </a:moveTo>
              <a:arcTo wR="2855840" hR="2855840" stAng="14931240" swAng="472667"/>
            </a:path>
          </a:pathLst>
        </a:custGeom>
        <a:noFill/>
        <a:ln w="9525" cap="flat" cmpd="sng" algn="ctr">
          <a:solidFill>
            <a:schemeClr val="accent5">
              <a:hueOff val="-9933876"/>
              <a:satOff val="39811"/>
              <a:lumOff val="8628"/>
              <a:alphaOff val="0"/>
            </a:schemeClr>
          </a:solidFill>
          <a:prstDash val="solid"/>
          <a:tailEnd type="arrow"/>
        </a:ln>
        <a:effectLst/>
        <a:sp3d z="-110000"/>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A4D6EDB0-74A5-4BDC-B0C6-EB2CAEB3A90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xmlns="" id="{2068FADF-E132-43FF-8E31-F233F545526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5ACA9B4B-7CD1-4F3D-9BB2-25D6045B4F5A}" type="datetimeFigureOut">
              <a:rPr lang="en-US"/>
              <a:pPr>
                <a:defRPr/>
              </a:pPr>
              <a:t>1/21/2020</a:t>
            </a:fld>
            <a:endParaRPr lang="en-US" dirty="0"/>
          </a:p>
        </p:txBody>
      </p:sp>
      <p:sp>
        <p:nvSpPr>
          <p:cNvPr id="4" name="Slide Image Placeholder 3">
            <a:extLst>
              <a:ext uri="{FF2B5EF4-FFF2-40B4-BE49-F238E27FC236}">
                <a16:creationId xmlns:a16="http://schemas.microsoft.com/office/drawing/2014/main" xmlns="" id="{F284D7CD-9D2B-4F2F-A9F3-9EB10B75509F}"/>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xmlns="" id="{E4297BB6-AA2E-41B4-9D97-095D33D7CE1E}"/>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FFDD6B39-BBE6-4322-B0DE-86DDCF1732B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xmlns="" id="{30A491E7-ADA7-4B9C-AC0D-67FEEEA7BE8B}"/>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53EBA7E2-C9BD-471A-A51A-22F6D0223AFF}" type="slidenum">
              <a:rPr lang="en-US" altLang="en-US"/>
              <a:pPr>
                <a:defRPr/>
              </a:pPr>
              <a:t>‹#›</a:t>
            </a:fld>
            <a:endParaRPr lang="en-US" altLang="en-US"/>
          </a:p>
        </p:txBody>
      </p:sp>
    </p:spTree>
    <p:extLst>
      <p:ext uri="{BB962C8B-B14F-4D97-AF65-F5344CB8AC3E}">
        <p14:creationId xmlns:p14="http://schemas.microsoft.com/office/powerpoint/2010/main" val="35548274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xmlns="" id="{4290DF07-B5A6-484C-951A-32C2EC2C1B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xmlns="" id="{9A797D44-1E8E-4BBC-95AF-663F00CEE5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xmlns="" id="{F6362608-957B-41EA-945A-1F752EF4DC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F52422-CD4A-4191-84A0-8FF0F04EB7CB}" type="slidenum">
              <a:rPr lang="en-US" altLang="en-US" smtClean="0"/>
              <a:pPr>
                <a:spcBef>
                  <a:spcPct val="0"/>
                </a:spcBef>
              </a:pPr>
              <a:t>1</a:t>
            </a:fld>
            <a:endParaRPr lang="en-US" altLang="en-US"/>
          </a:p>
        </p:txBody>
      </p:sp>
    </p:spTree>
    <p:extLst>
      <p:ext uri="{BB962C8B-B14F-4D97-AF65-F5344CB8AC3E}">
        <p14:creationId xmlns:p14="http://schemas.microsoft.com/office/powerpoint/2010/main" val="17929462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xmlns="" id="{FB7939A2-83EB-486A-B137-2A7C7CE540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xmlns="" id="{F92A362B-1426-46DD-A6B0-9269E12AE9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2772" name="Slide Number Placeholder 3">
            <a:extLst>
              <a:ext uri="{FF2B5EF4-FFF2-40B4-BE49-F238E27FC236}">
                <a16:creationId xmlns:a16="http://schemas.microsoft.com/office/drawing/2014/main" xmlns="" id="{BEF14E72-D525-48EF-B484-7F106B85E0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E1B720-0092-4A6D-BCB7-02EE8AF097F7}" type="slidenum">
              <a:rPr lang="en-US" altLang="en-US" smtClean="0"/>
              <a:pPr>
                <a:spcBef>
                  <a:spcPct val="0"/>
                </a:spcBef>
              </a:pPr>
              <a:t>20</a:t>
            </a:fld>
            <a:endParaRPr lang="en-US" altLang="en-US"/>
          </a:p>
        </p:txBody>
      </p:sp>
    </p:spTree>
    <p:extLst>
      <p:ext uri="{BB962C8B-B14F-4D97-AF65-F5344CB8AC3E}">
        <p14:creationId xmlns:p14="http://schemas.microsoft.com/office/powerpoint/2010/main" val="2101868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xmlns="" id="{3206F494-4F27-4757-8DDB-A967F3DC22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xmlns="" id="{559A018C-85B4-475F-8331-FEA7A1211F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4820" name="Slide Number Placeholder 3">
            <a:extLst>
              <a:ext uri="{FF2B5EF4-FFF2-40B4-BE49-F238E27FC236}">
                <a16:creationId xmlns:a16="http://schemas.microsoft.com/office/drawing/2014/main" xmlns="" id="{E9077A59-4324-475F-9891-3791E585FA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733EBE9-B4AC-4302-B4D4-AA059370ABE1}" type="slidenum">
              <a:rPr lang="en-US" altLang="en-US" smtClean="0"/>
              <a:pPr>
                <a:spcBef>
                  <a:spcPct val="0"/>
                </a:spcBef>
              </a:pPr>
              <a:t>21</a:t>
            </a:fld>
            <a:endParaRPr lang="en-US" altLang="en-US"/>
          </a:p>
        </p:txBody>
      </p:sp>
    </p:spTree>
    <p:extLst>
      <p:ext uri="{BB962C8B-B14F-4D97-AF65-F5344CB8AC3E}">
        <p14:creationId xmlns:p14="http://schemas.microsoft.com/office/powerpoint/2010/main" val="32455347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xmlns="" id="{ED4C960A-C806-4646-98C1-7C3369C485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xmlns="" id="{945EC219-98E2-4288-ACE6-FCB19F48A9F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6868" name="Slide Number Placeholder 3">
            <a:extLst>
              <a:ext uri="{FF2B5EF4-FFF2-40B4-BE49-F238E27FC236}">
                <a16:creationId xmlns:a16="http://schemas.microsoft.com/office/drawing/2014/main" xmlns="" id="{94E8DF7A-A7AD-4743-845C-06F2774FDF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7F42BB-D123-4D85-87A2-A05F7D3C71FE}" type="slidenum">
              <a:rPr lang="en-US" altLang="en-US" smtClean="0">
                <a:solidFill>
                  <a:srgbClr val="000000"/>
                </a:solidFill>
                <a:latin typeface="Arial" panose="020B0604020202020204" pitchFamily="34" charset="0"/>
              </a:rPr>
              <a:pPr>
                <a:spcBef>
                  <a:spcPct val="0"/>
                </a:spcBef>
              </a:pPr>
              <a:t>23</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12943500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xmlns="" id="{06C4F70F-326A-4927-A4BD-DF23BFDFB9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xmlns="" id="{0473A3C3-9D20-4EDF-8F1C-C2DD61D35A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8916" name="Slide Number Placeholder 3">
            <a:extLst>
              <a:ext uri="{FF2B5EF4-FFF2-40B4-BE49-F238E27FC236}">
                <a16:creationId xmlns:a16="http://schemas.microsoft.com/office/drawing/2014/main" xmlns="" id="{35908247-D26A-49B1-8E3C-D12BB31EE0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F3D6555-0B4E-4EED-9FBA-3F0B54BE111F}" type="slidenum">
              <a:rPr lang="en-US" altLang="en-US" smtClean="0"/>
              <a:pPr>
                <a:spcBef>
                  <a:spcPct val="0"/>
                </a:spcBef>
              </a:pPr>
              <a:t>24</a:t>
            </a:fld>
            <a:endParaRPr lang="en-US" altLang="en-US"/>
          </a:p>
        </p:txBody>
      </p:sp>
    </p:spTree>
    <p:extLst>
      <p:ext uri="{BB962C8B-B14F-4D97-AF65-F5344CB8AC3E}">
        <p14:creationId xmlns:p14="http://schemas.microsoft.com/office/powerpoint/2010/main" val="11235515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xmlns="" id="{D7DF6AEA-3AA4-425F-B069-04199436B8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xmlns="" id="{8112CFC1-512E-4C3B-9BBF-BC161D7539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0964" name="Slide Number Placeholder 3">
            <a:extLst>
              <a:ext uri="{FF2B5EF4-FFF2-40B4-BE49-F238E27FC236}">
                <a16:creationId xmlns:a16="http://schemas.microsoft.com/office/drawing/2014/main" xmlns="" id="{E5E7DCA8-0832-48A9-A5A7-87A9A9E468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CB20F9D-D17A-4E70-ABD2-A604B3981A2C}" type="slidenum">
              <a:rPr lang="en-US" altLang="en-US" smtClean="0"/>
              <a:pPr>
                <a:spcBef>
                  <a:spcPct val="0"/>
                </a:spcBef>
              </a:pPr>
              <a:t>25</a:t>
            </a:fld>
            <a:endParaRPr lang="en-US" altLang="en-US"/>
          </a:p>
        </p:txBody>
      </p:sp>
    </p:spTree>
    <p:extLst>
      <p:ext uri="{BB962C8B-B14F-4D97-AF65-F5344CB8AC3E}">
        <p14:creationId xmlns:p14="http://schemas.microsoft.com/office/powerpoint/2010/main" val="18284333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xmlns="" id="{FBB2DB97-68C0-451E-9E33-0F30525CE02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xmlns="" id="{E7E40A53-3BA6-437D-935A-02DEB61D34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3012" name="Slide Number Placeholder 3">
            <a:extLst>
              <a:ext uri="{FF2B5EF4-FFF2-40B4-BE49-F238E27FC236}">
                <a16:creationId xmlns:a16="http://schemas.microsoft.com/office/drawing/2014/main" xmlns="" id="{7F5D92E1-2678-452F-AA6B-FEFF9294FF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CDA620-4258-42CC-9AE3-6C95D6B5A7AF}" type="slidenum">
              <a:rPr lang="en-US" altLang="en-US" smtClean="0"/>
              <a:pPr>
                <a:spcBef>
                  <a:spcPct val="0"/>
                </a:spcBef>
              </a:pPr>
              <a:t>26</a:t>
            </a:fld>
            <a:endParaRPr lang="en-US" altLang="en-US"/>
          </a:p>
        </p:txBody>
      </p:sp>
    </p:spTree>
    <p:extLst>
      <p:ext uri="{BB962C8B-B14F-4D97-AF65-F5344CB8AC3E}">
        <p14:creationId xmlns:p14="http://schemas.microsoft.com/office/powerpoint/2010/main" val="9441218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xmlns="" id="{6069F47D-6A7E-41B6-BB6C-D82120D805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xmlns="" id="{C6A09C99-4CEC-4C48-B82B-95E16EE815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5060" name="Slide Number Placeholder 3">
            <a:extLst>
              <a:ext uri="{FF2B5EF4-FFF2-40B4-BE49-F238E27FC236}">
                <a16:creationId xmlns:a16="http://schemas.microsoft.com/office/drawing/2014/main" xmlns="" id="{261E0EDD-4ED0-4B51-BB9A-E03956641C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FA4A76-6D62-45BC-AA85-EE633EF05B3D}" type="slidenum">
              <a:rPr lang="en-US" altLang="en-US" smtClean="0"/>
              <a:pPr>
                <a:spcBef>
                  <a:spcPct val="0"/>
                </a:spcBef>
              </a:pPr>
              <a:t>27</a:t>
            </a:fld>
            <a:endParaRPr lang="en-US" altLang="en-US"/>
          </a:p>
        </p:txBody>
      </p:sp>
    </p:spTree>
    <p:extLst>
      <p:ext uri="{BB962C8B-B14F-4D97-AF65-F5344CB8AC3E}">
        <p14:creationId xmlns:p14="http://schemas.microsoft.com/office/powerpoint/2010/main" val="23340023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xmlns="" id="{079E4445-2052-4CFB-BDDE-EDB49710CC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xmlns="" id="{C90CBAA7-2CB8-481A-84C6-45F20B59F0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7108" name="Slide Number Placeholder 3">
            <a:extLst>
              <a:ext uri="{FF2B5EF4-FFF2-40B4-BE49-F238E27FC236}">
                <a16:creationId xmlns:a16="http://schemas.microsoft.com/office/drawing/2014/main" xmlns="" id="{2756F44C-E533-467E-92A0-8ABBAFF9F3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5240254-25EE-41B2-952D-79A568CA6E35}" type="slidenum">
              <a:rPr lang="en-US" altLang="en-US" smtClean="0"/>
              <a:pPr>
                <a:spcBef>
                  <a:spcPct val="0"/>
                </a:spcBef>
              </a:pPr>
              <a:t>28</a:t>
            </a:fld>
            <a:endParaRPr lang="en-US" altLang="en-US"/>
          </a:p>
        </p:txBody>
      </p:sp>
    </p:spTree>
    <p:extLst>
      <p:ext uri="{BB962C8B-B14F-4D97-AF65-F5344CB8AC3E}">
        <p14:creationId xmlns:p14="http://schemas.microsoft.com/office/powerpoint/2010/main" val="37921280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xmlns="" id="{65660E98-3867-42D0-88C7-5208767CA7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xmlns="" id="{2D75E148-081B-4ACA-A2BC-B1AD4DC243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9156" name="Slide Number Placeholder 3">
            <a:extLst>
              <a:ext uri="{FF2B5EF4-FFF2-40B4-BE49-F238E27FC236}">
                <a16:creationId xmlns:a16="http://schemas.microsoft.com/office/drawing/2014/main" xmlns="" id="{5ADD9CBB-EBE9-46B9-961F-43B29F52C9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52D5E0-B828-46C9-9205-5508F6485A95}" type="slidenum">
              <a:rPr lang="en-US" altLang="en-US" smtClean="0"/>
              <a:pPr>
                <a:spcBef>
                  <a:spcPct val="0"/>
                </a:spcBef>
              </a:pPr>
              <a:t>29</a:t>
            </a:fld>
            <a:endParaRPr lang="en-US" altLang="en-US"/>
          </a:p>
        </p:txBody>
      </p:sp>
    </p:spTree>
    <p:extLst>
      <p:ext uri="{BB962C8B-B14F-4D97-AF65-F5344CB8AC3E}">
        <p14:creationId xmlns:p14="http://schemas.microsoft.com/office/powerpoint/2010/main" val="4910529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xmlns="" id="{4632BF0F-2901-4F45-B118-467CC3F31E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xmlns="" id="{1AC0632F-61F2-4CE0-AC1E-18854972DC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04" name="Slide Number Placeholder 3">
            <a:extLst>
              <a:ext uri="{FF2B5EF4-FFF2-40B4-BE49-F238E27FC236}">
                <a16:creationId xmlns:a16="http://schemas.microsoft.com/office/drawing/2014/main" xmlns="" id="{89CCE76E-C501-4D30-8D4F-19B74958F1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B667495-B2FF-40E5-80A3-A6B818BA71F2}" type="slidenum">
              <a:rPr lang="en-US" altLang="en-US" smtClean="0"/>
              <a:pPr>
                <a:spcBef>
                  <a:spcPct val="0"/>
                </a:spcBef>
              </a:pPr>
              <a:t>30</a:t>
            </a:fld>
            <a:endParaRPr lang="en-US" altLang="en-US"/>
          </a:p>
        </p:txBody>
      </p:sp>
    </p:spTree>
    <p:extLst>
      <p:ext uri="{BB962C8B-B14F-4D97-AF65-F5344CB8AC3E}">
        <p14:creationId xmlns:p14="http://schemas.microsoft.com/office/powerpoint/2010/main" val="3434394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758E8C5E-916F-42AB-8274-40AE87791B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xmlns="" id="{53BBA777-C424-4B28-AFA7-4199742566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xmlns="" id="{9CF3C403-5BF8-4AB9-8D08-242AF224BD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AFBD85C-B6DD-4761-A423-AA61903E309A}" type="slidenum">
              <a:rPr lang="en-US" altLang="en-US" smtClean="0"/>
              <a:pPr>
                <a:spcBef>
                  <a:spcPct val="0"/>
                </a:spcBef>
              </a:pPr>
              <a:t>2</a:t>
            </a:fld>
            <a:endParaRPr lang="en-US" altLang="en-US"/>
          </a:p>
        </p:txBody>
      </p:sp>
    </p:spTree>
    <p:extLst>
      <p:ext uri="{BB962C8B-B14F-4D97-AF65-F5344CB8AC3E}">
        <p14:creationId xmlns:p14="http://schemas.microsoft.com/office/powerpoint/2010/main" val="38844089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xmlns="" id="{AA090643-EF79-4956-8590-129B81D869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xmlns="" id="{A4B57AD9-1590-406E-A220-723DAFE23D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3252" name="Slide Number Placeholder 3">
            <a:extLst>
              <a:ext uri="{FF2B5EF4-FFF2-40B4-BE49-F238E27FC236}">
                <a16:creationId xmlns:a16="http://schemas.microsoft.com/office/drawing/2014/main" xmlns="" id="{4D17A7F7-F361-4347-96F0-01DBA7499F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4D05345-E187-4735-9548-B4B1CD979D1F}" type="slidenum">
              <a:rPr lang="en-US" altLang="en-US" smtClean="0"/>
              <a:pPr>
                <a:spcBef>
                  <a:spcPct val="0"/>
                </a:spcBef>
              </a:pPr>
              <a:t>31</a:t>
            </a:fld>
            <a:endParaRPr lang="en-US" altLang="en-US"/>
          </a:p>
        </p:txBody>
      </p:sp>
    </p:spTree>
    <p:extLst>
      <p:ext uri="{BB962C8B-B14F-4D97-AF65-F5344CB8AC3E}">
        <p14:creationId xmlns:p14="http://schemas.microsoft.com/office/powerpoint/2010/main" val="27109927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xmlns="" id="{F67746B2-0AE1-445D-ADAA-55A04EB7E7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xmlns="" id="{D075A211-DE72-4174-B721-C3D99A2272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5300" name="Slide Number Placeholder 3">
            <a:extLst>
              <a:ext uri="{FF2B5EF4-FFF2-40B4-BE49-F238E27FC236}">
                <a16:creationId xmlns:a16="http://schemas.microsoft.com/office/drawing/2014/main" xmlns="" id="{C3AC6645-97E1-40DB-BDB5-5BF33D4A76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83C1C89-38DC-45E0-89E5-AE20DBD66326}" type="slidenum">
              <a:rPr lang="en-US" altLang="en-US" smtClean="0"/>
              <a:pPr>
                <a:spcBef>
                  <a:spcPct val="0"/>
                </a:spcBef>
              </a:pPr>
              <a:t>32</a:t>
            </a:fld>
            <a:endParaRPr lang="en-US" altLang="en-US"/>
          </a:p>
        </p:txBody>
      </p:sp>
    </p:spTree>
    <p:extLst>
      <p:ext uri="{BB962C8B-B14F-4D97-AF65-F5344CB8AC3E}">
        <p14:creationId xmlns:p14="http://schemas.microsoft.com/office/powerpoint/2010/main" val="23160816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xmlns="" id="{4946FE2C-A6CB-4A84-9E2E-F86A0B65261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xmlns="" id="{2226C2AA-41A7-4AD3-B933-271A63425FF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5780" name="Slide Number Placeholder 3">
            <a:extLst>
              <a:ext uri="{FF2B5EF4-FFF2-40B4-BE49-F238E27FC236}">
                <a16:creationId xmlns:a16="http://schemas.microsoft.com/office/drawing/2014/main" xmlns="" id="{E70C8089-4E86-4764-895D-F3B125B450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054BAD7-1D0E-432B-A1F5-E05C8CF5BB7C}" type="slidenum">
              <a:rPr lang="en-US" altLang="en-US" smtClean="0">
                <a:latin typeface="Calibri" panose="020F0502020204030204" pitchFamily="34" charset="0"/>
              </a:rPr>
              <a:pPr/>
              <a:t>51</a:t>
            </a:fld>
            <a:endParaRPr lang="en-US" altLang="en-US">
              <a:latin typeface="Calibri" panose="020F0502020204030204" pitchFamily="34" charset="0"/>
            </a:endParaRPr>
          </a:p>
        </p:txBody>
      </p:sp>
    </p:spTree>
    <p:extLst>
      <p:ext uri="{BB962C8B-B14F-4D97-AF65-F5344CB8AC3E}">
        <p14:creationId xmlns:p14="http://schemas.microsoft.com/office/powerpoint/2010/main" val="1139412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6848A18C-DA5E-4299-B18B-57DC636011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7D10F09-44A0-4E94-9875-C3FEAE470E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436" name="Slide Number Placeholder 3">
            <a:extLst>
              <a:ext uri="{FF2B5EF4-FFF2-40B4-BE49-F238E27FC236}">
                <a16:creationId xmlns:a16="http://schemas.microsoft.com/office/drawing/2014/main" xmlns="" id="{7B58A6DF-F2A4-4698-95A6-B9AECAEB02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D97C83B-B747-44C8-B3E6-0665C5E11E52}" type="slidenum">
              <a:rPr lang="en-US" altLang="en-US" smtClean="0"/>
              <a:pPr>
                <a:spcBef>
                  <a:spcPct val="0"/>
                </a:spcBef>
              </a:pPr>
              <a:t>13</a:t>
            </a:fld>
            <a:endParaRPr lang="en-US" altLang="en-US"/>
          </a:p>
        </p:txBody>
      </p:sp>
    </p:spTree>
    <p:extLst>
      <p:ext uri="{BB962C8B-B14F-4D97-AF65-F5344CB8AC3E}">
        <p14:creationId xmlns:p14="http://schemas.microsoft.com/office/powerpoint/2010/main" val="951159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xmlns="" id="{8FF0B951-0E0F-4C4B-A0AA-40468FE37E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xmlns="" id="{AE28D24C-D621-4238-8C3E-AAFEC791E9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xmlns="" id="{CAF5A5A3-EC90-463F-8F83-21AC424AF7E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6AEFCEC-E72F-41EA-81A4-2D92E890D27B}" type="slidenum">
              <a:rPr lang="en-US" altLang="en-US" smtClean="0"/>
              <a:pPr>
                <a:spcBef>
                  <a:spcPct val="0"/>
                </a:spcBef>
              </a:pPr>
              <a:t>14</a:t>
            </a:fld>
            <a:endParaRPr lang="en-US" altLang="en-US"/>
          </a:p>
        </p:txBody>
      </p:sp>
    </p:spTree>
    <p:extLst>
      <p:ext uri="{BB962C8B-B14F-4D97-AF65-F5344CB8AC3E}">
        <p14:creationId xmlns:p14="http://schemas.microsoft.com/office/powerpoint/2010/main" val="3905985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xmlns="" id="{B23EC4AC-5A8C-40B3-A56D-491AE61DF4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xmlns="" id="{732CD616-8136-43B1-B403-61ADDF149A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2532" name="Slide Number Placeholder 3">
            <a:extLst>
              <a:ext uri="{FF2B5EF4-FFF2-40B4-BE49-F238E27FC236}">
                <a16:creationId xmlns:a16="http://schemas.microsoft.com/office/drawing/2014/main" xmlns="" id="{4B7721E5-6728-4A1D-9736-5A121DE3F1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26BBCB-6DAD-48BF-8585-81AA2BC45926}" type="slidenum">
              <a:rPr lang="en-US" altLang="en-US" smtClean="0"/>
              <a:pPr>
                <a:spcBef>
                  <a:spcPct val="0"/>
                </a:spcBef>
              </a:pPr>
              <a:t>15</a:t>
            </a:fld>
            <a:endParaRPr lang="en-US" altLang="en-US"/>
          </a:p>
        </p:txBody>
      </p:sp>
    </p:spTree>
    <p:extLst>
      <p:ext uri="{BB962C8B-B14F-4D97-AF65-F5344CB8AC3E}">
        <p14:creationId xmlns:p14="http://schemas.microsoft.com/office/powerpoint/2010/main" val="2915288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xmlns="" id="{1099316E-7F8F-442F-A69A-E0FECAD12B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xmlns="" id="{040685D4-15EE-400D-8288-30D00BF04EB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4580" name="Slide Number Placeholder 3">
            <a:extLst>
              <a:ext uri="{FF2B5EF4-FFF2-40B4-BE49-F238E27FC236}">
                <a16:creationId xmlns:a16="http://schemas.microsoft.com/office/drawing/2014/main" xmlns="" id="{ECDB0A9C-725B-4EBE-AD72-5D89DE294E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5132BF-D840-47A1-8727-1D80FACD0F70}" type="slidenum">
              <a:rPr lang="en-US" altLang="en-US" smtClean="0"/>
              <a:pPr>
                <a:spcBef>
                  <a:spcPct val="0"/>
                </a:spcBef>
              </a:pPr>
              <a:t>16</a:t>
            </a:fld>
            <a:endParaRPr lang="en-US" altLang="en-US"/>
          </a:p>
        </p:txBody>
      </p:sp>
    </p:spTree>
    <p:extLst>
      <p:ext uri="{BB962C8B-B14F-4D97-AF65-F5344CB8AC3E}">
        <p14:creationId xmlns:p14="http://schemas.microsoft.com/office/powerpoint/2010/main" val="1016258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xmlns="" id="{F5C58BFF-9AE5-415A-B35B-39B3A3D8C7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xmlns="" id="{3E7BE7C0-B195-49BC-8D88-96069CEA0D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8" name="Slide Number Placeholder 3">
            <a:extLst>
              <a:ext uri="{FF2B5EF4-FFF2-40B4-BE49-F238E27FC236}">
                <a16:creationId xmlns:a16="http://schemas.microsoft.com/office/drawing/2014/main" xmlns="" id="{98AD7978-2958-4B51-924F-E0583D9418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5C81C2-A9FB-42DA-8B79-BF5F4E01FC81}" type="slidenum">
              <a:rPr lang="en-US" altLang="en-US" smtClean="0"/>
              <a:pPr>
                <a:spcBef>
                  <a:spcPct val="0"/>
                </a:spcBef>
              </a:pPr>
              <a:t>17</a:t>
            </a:fld>
            <a:endParaRPr lang="en-US" altLang="en-US"/>
          </a:p>
        </p:txBody>
      </p:sp>
    </p:spTree>
    <p:extLst>
      <p:ext uri="{BB962C8B-B14F-4D97-AF65-F5344CB8AC3E}">
        <p14:creationId xmlns:p14="http://schemas.microsoft.com/office/powerpoint/2010/main" val="3248534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xmlns="" id="{72AFB04F-AA77-47FA-8E7E-019C71DB92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xmlns="" id="{F5B819C9-A3B7-4B42-90A9-3AB6623F0E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8676" name="Slide Number Placeholder 3">
            <a:extLst>
              <a:ext uri="{FF2B5EF4-FFF2-40B4-BE49-F238E27FC236}">
                <a16:creationId xmlns:a16="http://schemas.microsoft.com/office/drawing/2014/main" xmlns="" id="{B48EAA19-43D4-4E6B-BAD4-5E288E612E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933F5F-7FA4-43B8-AD47-8EC83C77082A}" type="slidenum">
              <a:rPr lang="en-US" altLang="en-US" smtClean="0"/>
              <a:pPr>
                <a:spcBef>
                  <a:spcPct val="0"/>
                </a:spcBef>
              </a:pPr>
              <a:t>18</a:t>
            </a:fld>
            <a:endParaRPr lang="en-US" altLang="en-US"/>
          </a:p>
        </p:txBody>
      </p:sp>
    </p:spTree>
    <p:extLst>
      <p:ext uri="{BB962C8B-B14F-4D97-AF65-F5344CB8AC3E}">
        <p14:creationId xmlns:p14="http://schemas.microsoft.com/office/powerpoint/2010/main" val="821434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xmlns="" id="{497F2939-2FEC-4538-A0DC-5D1581BEEC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xmlns="" id="{CB7F2302-6E2D-4F25-A90D-1283DC76A0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0724" name="Slide Number Placeholder 3">
            <a:extLst>
              <a:ext uri="{FF2B5EF4-FFF2-40B4-BE49-F238E27FC236}">
                <a16:creationId xmlns:a16="http://schemas.microsoft.com/office/drawing/2014/main" xmlns="" id="{AACD74F8-FC31-4BFB-8DC3-11317C7808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2635E5-C228-4EF4-9A72-C461D8A55624}" type="slidenum">
              <a:rPr lang="en-US" altLang="en-US" smtClean="0"/>
              <a:pPr>
                <a:spcBef>
                  <a:spcPct val="0"/>
                </a:spcBef>
              </a:pPr>
              <a:t>19</a:t>
            </a:fld>
            <a:endParaRPr lang="en-US" altLang="en-US"/>
          </a:p>
        </p:txBody>
      </p:sp>
    </p:spTree>
    <p:extLst>
      <p:ext uri="{BB962C8B-B14F-4D97-AF65-F5344CB8AC3E}">
        <p14:creationId xmlns:p14="http://schemas.microsoft.com/office/powerpoint/2010/main" val="2489447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89D38B8F-AE98-4E7C-ACF3-7C8204FDA4CB}"/>
              </a:ext>
            </a:extLst>
          </p:cNvPr>
          <p:cNvSpPr>
            <a:spLocks noGrp="1"/>
          </p:cNvSpPr>
          <p:nvPr>
            <p:ph type="dt" sz="half" idx="10"/>
          </p:nvPr>
        </p:nvSpPr>
        <p:spPr/>
        <p:txBody>
          <a:bodyPr/>
          <a:lstStyle>
            <a:lvl1pPr>
              <a:defRPr/>
            </a:lvl1pPr>
          </a:lstStyle>
          <a:p>
            <a:pPr>
              <a:defRPr/>
            </a:pPr>
            <a:fld id="{D8FF604F-4C65-45F0-8419-4D5F1FDED76F}" type="datetimeFigureOut">
              <a:rPr lang="en-US"/>
              <a:pPr>
                <a:defRPr/>
              </a:pPr>
              <a:t>1/21/2020</a:t>
            </a:fld>
            <a:endParaRPr lang="en-US" dirty="0"/>
          </a:p>
        </p:txBody>
      </p:sp>
      <p:sp>
        <p:nvSpPr>
          <p:cNvPr id="5" name="Footer Placeholder 4">
            <a:extLst>
              <a:ext uri="{FF2B5EF4-FFF2-40B4-BE49-F238E27FC236}">
                <a16:creationId xmlns:a16="http://schemas.microsoft.com/office/drawing/2014/main" xmlns="" id="{2CCFA92E-1199-4FB4-BCD5-B40F89B1E2B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C54B2ED3-4B30-4A22-AB18-0BC8F05B47A6}"/>
              </a:ext>
            </a:extLst>
          </p:cNvPr>
          <p:cNvSpPr>
            <a:spLocks noGrp="1"/>
          </p:cNvSpPr>
          <p:nvPr>
            <p:ph type="sldNum" sz="quarter" idx="12"/>
          </p:nvPr>
        </p:nvSpPr>
        <p:spPr/>
        <p:txBody>
          <a:bodyPr/>
          <a:lstStyle>
            <a:lvl1pPr>
              <a:defRPr/>
            </a:lvl1pPr>
          </a:lstStyle>
          <a:p>
            <a:pPr>
              <a:defRPr/>
            </a:pPr>
            <a:fld id="{7EBBE2E2-DFBC-4DE5-83FD-D3F4313A5B88}" type="slidenum">
              <a:rPr lang="en-US" altLang="en-US"/>
              <a:pPr>
                <a:defRPr/>
              </a:pPr>
              <a:t>‹#›</a:t>
            </a:fld>
            <a:endParaRPr lang="en-US" altLang="en-US"/>
          </a:p>
        </p:txBody>
      </p:sp>
    </p:spTree>
    <p:extLst>
      <p:ext uri="{BB962C8B-B14F-4D97-AF65-F5344CB8AC3E}">
        <p14:creationId xmlns:p14="http://schemas.microsoft.com/office/powerpoint/2010/main" val="194337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DAED209-E9FA-4C9D-868D-D7ED57865ABF}"/>
              </a:ext>
            </a:extLst>
          </p:cNvPr>
          <p:cNvSpPr>
            <a:spLocks noGrp="1"/>
          </p:cNvSpPr>
          <p:nvPr>
            <p:ph type="dt" sz="half" idx="10"/>
          </p:nvPr>
        </p:nvSpPr>
        <p:spPr/>
        <p:txBody>
          <a:bodyPr/>
          <a:lstStyle>
            <a:lvl1pPr>
              <a:defRPr/>
            </a:lvl1pPr>
          </a:lstStyle>
          <a:p>
            <a:pPr>
              <a:defRPr/>
            </a:pPr>
            <a:fld id="{121EC462-3057-4552-8BFA-ED88AC925E24}" type="datetimeFigureOut">
              <a:rPr lang="en-US"/>
              <a:pPr>
                <a:defRPr/>
              </a:pPr>
              <a:t>1/21/2020</a:t>
            </a:fld>
            <a:endParaRPr lang="en-US" dirty="0"/>
          </a:p>
        </p:txBody>
      </p:sp>
      <p:sp>
        <p:nvSpPr>
          <p:cNvPr id="5" name="Footer Placeholder 4">
            <a:extLst>
              <a:ext uri="{FF2B5EF4-FFF2-40B4-BE49-F238E27FC236}">
                <a16:creationId xmlns:a16="http://schemas.microsoft.com/office/drawing/2014/main" xmlns="" id="{A8E81987-505B-4A9F-97B3-7C818220C2C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CA4E06EF-1740-40C3-8FE8-D3F675D7B63F}"/>
              </a:ext>
            </a:extLst>
          </p:cNvPr>
          <p:cNvSpPr>
            <a:spLocks noGrp="1"/>
          </p:cNvSpPr>
          <p:nvPr>
            <p:ph type="sldNum" sz="quarter" idx="12"/>
          </p:nvPr>
        </p:nvSpPr>
        <p:spPr/>
        <p:txBody>
          <a:bodyPr/>
          <a:lstStyle>
            <a:lvl1pPr>
              <a:defRPr/>
            </a:lvl1pPr>
          </a:lstStyle>
          <a:p>
            <a:pPr>
              <a:defRPr/>
            </a:pPr>
            <a:fld id="{87975A7E-6C42-4440-8E1F-9D30633821A5}" type="slidenum">
              <a:rPr lang="en-US" altLang="en-US"/>
              <a:pPr>
                <a:defRPr/>
              </a:pPr>
              <a:t>‹#›</a:t>
            </a:fld>
            <a:endParaRPr lang="en-US" altLang="en-US"/>
          </a:p>
        </p:txBody>
      </p:sp>
    </p:spTree>
    <p:extLst>
      <p:ext uri="{BB962C8B-B14F-4D97-AF65-F5344CB8AC3E}">
        <p14:creationId xmlns:p14="http://schemas.microsoft.com/office/powerpoint/2010/main" val="2416839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9494027-CC81-461E-A85F-E48EC3A10B38}"/>
              </a:ext>
            </a:extLst>
          </p:cNvPr>
          <p:cNvSpPr>
            <a:spLocks noGrp="1"/>
          </p:cNvSpPr>
          <p:nvPr>
            <p:ph type="dt" sz="half" idx="10"/>
          </p:nvPr>
        </p:nvSpPr>
        <p:spPr/>
        <p:txBody>
          <a:bodyPr/>
          <a:lstStyle>
            <a:lvl1pPr>
              <a:defRPr/>
            </a:lvl1pPr>
          </a:lstStyle>
          <a:p>
            <a:pPr>
              <a:defRPr/>
            </a:pPr>
            <a:fld id="{E865A8DC-D698-4BC6-87B3-8B1294FF914C}" type="datetimeFigureOut">
              <a:rPr lang="en-US"/>
              <a:pPr>
                <a:defRPr/>
              </a:pPr>
              <a:t>1/21/2020</a:t>
            </a:fld>
            <a:endParaRPr lang="en-US" dirty="0"/>
          </a:p>
        </p:txBody>
      </p:sp>
      <p:sp>
        <p:nvSpPr>
          <p:cNvPr id="5" name="Footer Placeholder 4">
            <a:extLst>
              <a:ext uri="{FF2B5EF4-FFF2-40B4-BE49-F238E27FC236}">
                <a16:creationId xmlns:a16="http://schemas.microsoft.com/office/drawing/2014/main" xmlns="" id="{458D452E-15AE-427B-88C4-BE96667AAFA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218B6BD-553B-49AB-B3FE-6F75488EF2A8}"/>
              </a:ext>
            </a:extLst>
          </p:cNvPr>
          <p:cNvSpPr>
            <a:spLocks noGrp="1"/>
          </p:cNvSpPr>
          <p:nvPr>
            <p:ph type="sldNum" sz="quarter" idx="12"/>
          </p:nvPr>
        </p:nvSpPr>
        <p:spPr/>
        <p:txBody>
          <a:bodyPr/>
          <a:lstStyle>
            <a:lvl1pPr>
              <a:defRPr/>
            </a:lvl1pPr>
          </a:lstStyle>
          <a:p>
            <a:pPr>
              <a:defRPr/>
            </a:pPr>
            <a:fld id="{A1F30969-07F1-4047-BB37-393DA5655946}" type="slidenum">
              <a:rPr lang="en-US" altLang="en-US"/>
              <a:pPr>
                <a:defRPr/>
              </a:pPr>
              <a:t>‹#›</a:t>
            </a:fld>
            <a:endParaRPr lang="en-US" altLang="en-US"/>
          </a:p>
        </p:txBody>
      </p:sp>
    </p:spTree>
    <p:extLst>
      <p:ext uri="{BB962C8B-B14F-4D97-AF65-F5344CB8AC3E}">
        <p14:creationId xmlns:p14="http://schemas.microsoft.com/office/powerpoint/2010/main" val="268087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409F200-3684-4A6A-B605-0649348BD402}"/>
              </a:ext>
            </a:extLst>
          </p:cNvPr>
          <p:cNvSpPr>
            <a:spLocks noGrp="1"/>
          </p:cNvSpPr>
          <p:nvPr>
            <p:ph type="dt" sz="half" idx="10"/>
          </p:nvPr>
        </p:nvSpPr>
        <p:spPr/>
        <p:txBody>
          <a:bodyPr/>
          <a:lstStyle>
            <a:lvl1pPr>
              <a:defRPr/>
            </a:lvl1pPr>
          </a:lstStyle>
          <a:p>
            <a:pPr>
              <a:defRPr/>
            </a:pPr>
            <a:fld id="{908BC231-6160-48A8-8FBC-81E8249267F1}" type="datetimeFigureOut">
              <a:rPr lang="en-US"/>
              <a:pPr>
                <a:defRPr/>
              </a:pPr>
              <a:t>1/21/2020</a:t>
            </a:fld>
            <a:endParaRPr lang="en-US" dirty="0"/>
          </a:p>
        </p:txBody>
      </p:sp>
      <p:sp>
        <p:nvSpPr>
          <p:cNvPr id="5" name="Footer Placeholder 4">
            <a:extLst>
              <a:ext uri="{FF2B5EF4-FFF2-40B4-BE49-F238E27FC236}">
                <a16:creationId xmlns:a16="http://schemas.microsoft.com/office/drawing/2014/main" xmlns="" id="{D7884DA8-9513-4B55-93F9-52F2717D01B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956676DF-CA59-4C8E-B716-E7ADB7F405EB}"/>
              </a:ext>
            </a:extLst>
          </p:cNvPr>
          <p:cNvSpPr>
            <a:spLocks noGrp="1"/>
          </p:cNvSpPr>
          <p:nvPr>
            <p:ph type="sldNum" sz="quarter" idx="12"/>
          </p:nvPr>
        </p:nvSpPr>
        <p:spPr/>
        <p:txBody>
          <a:bodyPr/>
          <a:lstStyle>
            <a:lvl1pPr>
              <a:defRPr/>
            </a:lvl1pPr>
          </a:lstStyle>
          <a:p>
            <a:pPr>
              <a:defRPr/>
            </a:pPr>
            <a:fld id="{A4F32B39-DE4E-4E0E-949D-E2B7FC6F7F00}" type="slidenum">
              <a:rPr lang="en-US" altLang="en-US"/>
              <a:pPr>
                <a:defRPr/>
              </a:pPr>
              <a:t>‹#›</a:t>
            </a:fld>
            <a:endParaRPr lang="en-US" altLang="en-US"/>
          </a:p>
        </p:txBody>
      </p:sp>
    </p:spTree>
    <p:extLst>
      <p:ext uri="{BB962C8B-B14F-4D97-AF65-F5344CB8AC3E}">
        <p14:creationId xmlns:p14="http://schemas.microsoft.com/office/powerpoint/2010/main" val="2761822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3F40CE8-8EA1-4CD3-B9A7-B8E03F3659EF}"/>
              </a:ext>
            </a:extLst>
          </p:cNvPr>
          <p:cNvSpPr>
            <a:spLocks noGrp="1"/>
          </p:cNvSpPr>
          <p:nvPr>
            <p:ph type="dt" sz="half" idx="10"/>
          </p:nvPr>
        </p:nvSpPr>
        <p:spPr/>
        <p:txBody>
          <a:bodyPr/>
          <a:lstStyle>
            <a:lvl1pPr>
              <a:defRPr/>
            </a:lvl1pPr>
          </a:lstStyle>
          <a:p>
            <a:pPr>
              <a:defRPr/>
            </a:pPr>
            <a:fld id="{E13406EC-EC92-494B-BFF5-0C494FB93A3E}" type="datetimeFigureOut">
              <a:rPr lang="en-US"/>
              <a:pPr>
                <a:defRPr/>
              </a:pPr>
              <a:t>1/21/2020</a:t>
            </a:fld>
            <a:endParaRPr lang="en-US" dirty="0"/>
          </a:p>
        </p:txBody>
      </p:sp>
      <p:sp>
        <p:nvSpPr>
          <p:cNvPr id="5" name="Footer Placeholder 4">
            <a:extLst>
              <a:ext uri="{FF2B5EF4-FFF2-40B4-BE49-F238E27FC236}">
                <a16:creationId xmlns:a16="http://schemas.microsoft.com/office/drawing/2014/main" xmlns="" id="{F4B4F662-1B8C-4332-A6EE-57ED7A65D72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9FBC9619-DA54-4DE6-8BC0-CDDC2EDD035B}"/>
              </a:ext>
            </a:extLst>
          </p:cNvPr>
          <p:cNvSpPr>
            <a:spLocks noGrp="1"/>
          </p:cNvSpPr>
          <p:nvPr>
            <p:ph type="sldNum" sz="quarter" idx="12"/>
          </p:nvPr>
        </p:nvSpPr>
        <p:spPr/>
        <p:txBody>
          <a:bodyPr/>
          <a:lstStyle>
            <a:lvl1pPr>
              <a:defRPr/>
            </a:lvl1pPr>
          </a:lstStyle>
          <a:p>
            <a:pPr>
              <a:defRPr/>
            </a:pPr>
            <a:fld id="{9F46E174-6AE3-4229-B0C1-BAFE51781508}" type="slidenum">
              <a:rPr lang="en-US" altLang="en-US"/>
              <a:pPr>
                <a:defRPr/>
              </a:pPr>
              <a:t>‹#›</a:t>
            </a:fld>
            <a:endParaRPr lang="en-US" altLang="en-US"/>
          </a:p>
        </p:txBody>
      </p:sp>
    </p:spTree>
    <p:extLst>
      <p:ext uri="{BB962C8B-B14F-4D97-AF65-F5344CB8AC3E}">
        <p14:creationId xmlns:p14="http://schemas.microsoft.com/office/powerpoint/2010/main" val="2578767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50F38733-3201-4836-A3E2-5ED9FA50EEBA}"/>
              </a:ext>
            </a:extLst>
          </p:cNvPr>
          <p:cNvSpPr>
            <a:spLocks noGrp="1"/>
          </p:cNvSpPr>
          <p:nvPr>
            <p:ph type="dt" sz="half" idx="10"/>
          </p:nvPr>
        </p:nvSpPr>
        <p:spPr/>
        <p:txBody>
          <a:bodyPr/>
          <a:lstStyle>
            <a:lvl1pPr>
              <a:defRPr/>
            </a:lvl1pPr>
          </a:lstStyle>
          <a:p>
            <a:pPr>
              <a:defRPr/>
            </a:pPr>
            <a:fld id="{E3C6B371-0768-49A6-9DEA-0E5446AC50B3}" type="datetimeFigureOut">
              <a:rPr lang="en-US"/>
              <a:pPr>
                <a:defRPr/>
              </a:pPr>
              <a:t>1/21/2020</a:t>
            </a:fld>
            <a:endParaRPr lang="en-US" dirty="0"/>
          </a:p>
        </p:txBody>
      </p:sp>
      <p:sp>
        <p:nvSpPr>
          <p:cNvPr id="6" name="Footer Placeholder 4">
            <a:extLst>
              <a:ext uri="{FF2B5EF4-FFF2-40B4-BE49-F238E27FC236}">
                <a16:creationId xmlns:a16="http://schemas.microsoft.com/office/drawing/2014/main" xmlns="" id="{3B23088A-EA0B-4BDF-B644-C3F05338988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A7CD1CA2-97C3-4220-A5A2-F782045CD326}"/>
              </a:ext>
            </a:extLst>
          </p:cNvPr>
          <p:cNvSpPr>
            <a:spLocks noGrp="1"/>
          </p:cNvSpPr>
          <p:nvPr>
            <p:ph type="sldNum" sz="quarter" idx="12"/>
          </p:nvPr>
        </p:nvSpPr>
        <p:spPr/>
        <p:txBody>
          <a:bodyPr/>
          <a:lstStyle>
            <a:lvl1pPr>
              <a:defRPr/>
            </a:lvl1pPr>
          </a:lstStyle>
          <a:p>
            <a:pPr>
              <a:defRPr/>
            </a:pPr>
            <a:fld id="{73ADF8E1-B5F1-41B3-A87F-6A2EE2B56EC6}" type="slidenum">
              <a:rPr lang="en-US" altLang="en-US"/>
              <a:pPr>
                <a:defRPr/>
              </a:pPr>
              <a:t>‹#›</a:t>
            </a:fld>
            <a:endParaRPr lang="en-US" altLang="en-US"/>
          </a:p>
        </p:txBody>
      </p:sp>
    </p:spTree>
    <p:extLst>
      <p:ext uri="{BB962C8B-B14F-4D97-AF65-F5344CB8AC3E}">
        <p14:creationId xmlns:p14="http://schemas.microsoft.com/office/powerpoint/2010/main" val="198163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8B6FCA1C-DCCD-4F99-B33D-751C783AF2E9}"/>
              </a:ext>
            </a:extLst>
          </p:cNvPr>
          <p:cNvSpPr>
            <a:spLocks noGrp="1"/>
          </p:cNvSpPr>
          <p:nvPr>
            <p:ph type="dt" sz="half" idx="10"/>
          </p:nvPr>
        </p:nvSpPr>
        <p:spPr/>
        <p:txBody>
          <a:bodyPr/>
          <a:lstStyle>
            <a:lvl1pPr>
              <a:defRPr/>
            </a:lvl1pPr>
          </a:lstStyle>
          <a:p>
            <a:pPr>
              <a:defRPr/>
            </a:pPr>
            <a:fld id="{B2C50BDA-A51B-4C86-9441-4FA20ED46B01}" type="datetimeFigureOut">
              <a:rPr lang="en-US"/>
              <a:pPr>
                <a:defRPr/>
              </a:pPr>
              <a:t>1/21/2020</a:t>
            </a:fld>
            <a:endParaRPr lang="en-US" dirty="0"/>
          </a:p>
        </p:txBody>
      </p:sp>
      <p:sp>
        <p:nvSpPr>
          <p:cNvPr id="8" name="Footer Placeholder 4">
            <a:extLst>
              <a:ext uri="{FF2B5EF4-FFF2-40B4-BE49-F238E27FC236}">
                <a16:creationId xmlns:a16="http://schemas.microsoft.com/office/drawing/2014/main" xmlns="" id="{56B8D9FE-96FC-414E-A329-057038F5A44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1CCE510C-43F7-4FF4-8743-C35EC4673980}"/>
              </a:ext>
            </a:extLst>
          </p:cNvPr>
          <p:cNvSpPr>
            <a:spLocks noGrp="1"/>
          </p:cNvSpPr>
          <p:nvPr>
            <p:ph type="sldNum" sz="quarter" idx="12"/>
          </p:nvPr>
        </p:nvSpPr>
        <p:spPr/>
        <p:txBody>
          <a:bodyPr/>
          <a:lstStyle>
            <a:lvl1pPr>
              <a:defRPr/>
            </a:lvl1pPr>
          </a:lstStyle>
          <a:p>
            <a:pPr>
              <a:defRPr/>
            </a:pPr>
            <a:fld id="{A8413F7D-8026-4C86-BE62-C2CD14959B8B}" type="slidenum">
              <a:rPr lang="en-US" altLang="en-US"/>
              <a:pPr>
                <a:defRPr/>
              </a:pPr>
              <a:t>‹#›</a:t>
            </a:fld>
            <a:endParaRPr lang="en-US" altLang="en-US"/>
          </a:p>
        </p:txBody>
      </p:sp>
    </p:spTree>
    <p:extLst>
      <p:ext uri="{BB962C8B-B14F-4D97-AF65-F5344CB8AC3E}">
        <p14:creationId xmlns:p14="http://schemas.microsoft.com/office/powerpoint/2010/main" val="962319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0918993E-9CC1-4240-B60E-BEF2E444FFDE}"/>
              </a:ext>
            </a:extLst>
          </p:cNvPr>
          <p:cNvSpPr>
            <a:spLocks noGrp="1"/>
          </p:cNvSpPr>
          <p:nvPr>
            <p:ph type="dt" sz="half" idx="10"/>
          </p:nvPr>
        </p:nvSpPr>
        <p:spPr/>
        <p:txBody>
          <a:bodyPr/>
          <a:lstStyle>
            <a:lvl1pPr>
              <a:defRPr/>
            </a:lvl1pPr>
          </a:lstStyle>
          <a:p>
            <a:pPr>
              <a:defRPr/>
            </a:pPr>
            <a:fld id="{48385ED7-D40C-46F3-9573-06C910C4FB43}" type="datetimeFigureOut">
              <a:rPr lang="en-US"/>
              <a:pPr>
                <a:defRPr/>
              </a:pPr>
              <a:t>1/21/2020</a:t>
            </a:fld>
            <a:endParaRPr lang="en-US" dirty="0"/>
          </a:p>
        </p:txBody>
      </p:sp>
      <p:sp>
        <p:nvSpPr>
          <p:cNvPr id="4" name="Footer Placeholder 4">
            <a:extLst>
              <a:ext uri="{FF2B5EF4-FFF2-40B4-BE49-F238E27FC236}">
                <a16:creationId xmlns:a16="http://schemas.microsoft.com/office/drawing/2014/main" xmlns="" id="{826776EC-0FDA-4C4A-87EF-85DCF96C1CD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EBE1A631-F954-4BB6-BF63-E6D211B2D78F}"/>
              </a:ext>
            </a:extLst>
          </p:cNvPr>
          <p:cNvSpPr>
            <a:spLocks noGrp="1"/>
          </p:cNvSpPr>
          <p:nvPr>
            <p:ph type="sldNum" sz="quarter" idx="12"/>
          </p:nvPr>
        </p:nvSpPr>
        <p:spPr/>
        <p:txBody>
          <a:bodyPr/>
          <a:lstStyle>
            <a:lvl1pPr>
              <a:defRPr/>
            </a:lvl1pPr>
          </a:lstStyle>
          <a:p>
            <a:pPr>
              <a:defRPr/>
            </a:pPr>
            <a:fld id="{5492D42F-7797-4F2B-BF89-CB2E5A590707}" type="slidenum">
              <a:rPr lang="en-US" altLang="en-US"/>
              <a:pPr>
                <a:defRPr/>
              </a:pPr>
              <a:t>‹#›</a:t>
            </a:fld>
            <a:endParaRPr lang="en-US" altLang="en-US"/>
          </a:p>
        </p:txBody>
      </p:sp>
    </p:spTree>
    <p:extLst>
      <p:ext uri="{BB962C8B-B14F-4D97-AF65-F5344CB8AC3E}">
        <p14:creationId xmlns:p14="http://schemas.microsoft.com/office/powerpoint/2010/main" val="1280849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3FC5293-87A2-4FF6-ABDE-B1F4DCCACF4F}"/>
              </a:ext>
            </a:extLst>
          </p:cNvPr>
          <p:cNvSpPr>
            <a:spLocks noGrp="1"/>
          </p:cNvSpPr>
          <p:nvPr>
            <p:ph type="dt" sz="half" idx="10"/>
          </p:nvPr>
        </p:nvSpPr>
        <p:spPr/>
        <p:txBody>
          <a:bodyPr/>
          <a:lstStyle>
            <a:lvl1pPr>
              <a:defRPr/>
            </a:lvl1pPr>
          </a:lstStyle>
          <a:p>
            <a:pPr>
              <a:defRPr/>
            </a:pPr>
            <a:fld id="{6358D20A-2352-41EF-8035-CFE9581C37A1}" type="datetimeFigureOut">
              <a:rPr lang="en-US"/>
              <a:pPr>
                <a:defRPr/>
              </a:pPr>
              <a:t>1/21/2020</a:t>
            </a:fld>
            <a:endParaRPr lang="en-US" dirty="0"/>
          </a:p>
        </p:txBody>
      </p:sp>
      <p:sp>
        <p:nvSpPr>
          <p:cNvPr id="3" name="Footer Placeholder 4">
            <a:extLst>
              <a:ext uri="{FF2B5EF4-FFF2-40B4-BE49-F238E27FC236}">
                <a16:creationId xmlns:a16="http://schemas.microsoft.com/office/drawing/2014/main" xmlns="" id="{9E994E70-1F0D-4EAF-A8B6-2DEAAA698D38}"/>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DF785020-7187-443F-BA1A-DE3E5CB966F1}"/>
              </a:ext>
            </a:extLst>
          </p:cNvPr>
          <p:cNvSpPr>
            <a:spLocks noGrp="1"/>
          </p:cNvSpPr>
          <p:nvPr>
            <p:ph type="sldNum" sz="quarter" idx="12"/>
          </p:nvPr>
        </p:nvSpPr>
        <p:spPr/>
        <p:txBody>
          <a:bodyPr/>
          <a:lstStyle>
            <a:lvl1pPr>
              <a:defRPr/>
            </a:lvl1pPr>
          </a:lstStyle>
          <a:p>
            <a:pPr>
              <a:defRPr/>
            </a:pPr>
            <a:fld id="{B2CEFA96-8681-4BAB-9BAE-F59E92637FE0}" type="slidenum">
              <a:rPr lang="en-US" altLang="en-US"/>
              <a:pPr>
                <a:defRPr/>
              </a:pPr>
              <a:t>‹#›</a:t>
            </a:fld>
            <a:endParaRPr lang="en-US" altLang="en-US"/>
          </a:p>
        </p:txBody>
      </p:sp>
    </p:spTree>
    <p:extLst>
      <p:ext uri="{BB962C8B-B14F-4D97-AF65-F5344CB8AC3E}">
        <p14:creationId xmlns:p14="http://schemas.microsoft.com/office/powerpoint/2010/main" val="122402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9DD81AFD-4487-4CE3-B327-C4546805332B}"/>
              </a:ext>
            </a:extLst>
          </p:cNvPr>
          <p:cNvSpPr>
            <a:spLocks noGrp="1"/>
          </p:cNvSpPr>
          <p:nvPr>
            <p:ph type="dt" sz="half" idx="10"/>
          </p:nvPr>
        </p:nvSpPr>
        <p:spPr/>
        <p:txBody>
          <a:bodyPr/>
          <a:lstStyle>
            <a:lvl1pPr>
              <a:defRPr/>
            </a:lvl1pPr>
          </a:lstStyle>
          <a:p>
            <a:pPr>
              <a:defRPr/>
            </a:pPr>
            <a:fld id="{AA27672C-8F92-488F-9408-A7E9D570B097}" type="datetimeFigureOut">
              <a:rPr lang="en-US"/>
              <a:pPr>
                <a:defRPr/>
              </a:pPr>
              <a:t>1/21/2020</a:t>
            </a:fld>
            <a:endParaRPr lang="en-US" dirty="0"/>
          </a:p>
        </p:txBody>
      </p:sp>
      <p:sp>
        <p:nvSpPr>
          <p:cNvPr id="6" name="Footer Placeholder 4">
            <a:extLst>
              <a:ext uri="{FF2B5EF4-FFF2-40B4-BE49-F238E27FC236}">
                <a16:creationId xmlns:a16="http://schemas.microsoft.com/office/drawing/2014/main" xmlns="" id="{3CA5BCA4-5440-4110-9554-55266E9B1C0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145A335F-3A82-41F4-B3AD-4B228D840F3C}"/>
              </a:ext>
            </a:extLst>
          </p:cNvPr>
          <p:cNvSpPr>
            <a:spLocks noGrp="1"/>
          </p:cNvSpPr>
          <p:nvPr>
            <p:ph type="sldNum" sz="quarter" idx="12"/>
          </p:nvPr>
        </p:nvSpPr>
        <p:spPr/>
        <p:txBody>
          <a:bodyPr/>
          <a:lstStyle>
            <a:lvl1pPr>
              <a:defRPr/>
            </a:lvl1pPr>
          </a:lstStyle>
          <a:p>
            <a:pPr>
              <a:defRPr/>
            </a:pPr>
            <a:fld id="{AF9B4963-ECD4-441B-B70B-500DF0EC716E}" type="slidenum">
              <a:rPr lang="en-US" altLang="en-US"/>
              <a:pPr>
                <a:defRPr/>
              </a:pPr>
              <a:t>‹#›</a:t>
            </a:fld>
            <a:endParaRPr lang="en-US" altLang="en-US"/>
          </a:p>
        </p:txBody>
      </p:sp>
    </p:spTree>
    <p:extLst>
      <p:ext uri="{BB962C8B-B14F-4D97-AF65-F5344CB8AC3E}">
        <p14:creationId xmlns:p14="http://schemas.microsoft.com/office/powerpoint/2010/main" val="1856222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C3CB7EB2-0443-45B4-B2D5-30F87075EAFA}"/>
              </a:ext>
            </a:extLst>
          </p:cNvPr>
          <p:cNvSpPr>
            <a:spLocks noGrp="1"/>
          </p:cNvSpPr>
          <p:nvPr>
            <p:ph type="dt" sz="half" idx="10"/>
          </p:nvPr>
        </p:nvSpPr>
        <p:spPr/>
        <p:txBody>
          <a:bodyPr/>
          <a:lstStyle>
            <a:lvl1pPr>
              <a:defRPr/>
            </a:lvl1pPr>
          </a:lstStyle>
          <a:p>
            <a:pPr>
              <a:defRPr/>
            </a:pPr>
            <a:fld id="{0BDF005B-B45A-4A2E-9A5B-2B080509443D}" type="datetimeFigureOut">
              <a:rPr lang="en-US"/>
              <a:pPr>
                <a:defRPr/>
              </a:pPr>
              <a:t>1/21/2020</a:t>
            </a:fld>
            <a:endParaRPr lang="en-US" dirty="0"/>
          </a:p>
        </p:txBody>
      </p:sp>
      <p:sp>
        <p:nvSpPr>
          <p:cNvPr id="6" name="Footer Placeholder 4">
            <a:extLst>
              <a:ext uri="{FF2B5EF4-FFF2-40B4-BE49-F238E27FC236}">
                <a16:creationId xmlns:a16="http://schemas.microsoft.com/office/drawing/2014/main" xmlns="" id="{A4D3CFE8-AC49-4B57-9CC2-A07FB8D5E86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0A19345E-3141-42A6-A055-5024E9B2ED97}"/>
              </a:ext>
            </a:extLst>
          </p:cNvPr>
          <p:cNvSpPr>
            <a:spLocks noGrp="1"/>
          </p:cNvSpPr>
          <p:nvPr>
            <p:ph type="sldNum" sz="quarter" idx="12"/>
          </p:nvPr>
        </p:nvSpPr>
        <p:spPr/>
        <p:txBody>
          <a:bodyPr/>
          <a:lstStyle>
            <a:lvl1pPr>
              <a:defRPr/>
            </a:lvl1pPr>
          </a:lstStyle>
          <a:p>
            <a:pPr>
              <a:defRPr/>
            </a:pPr>
            <a:fld id="{15844192-DE97-405F-A128-D92329C2359A}" type="slidenum">
              <a:rPr lang="en-US" altLang="en-US"/>
              <a:pPr>
                <a:defRPr/>
              </a:pPr>
              <a:t>‹#›</a:t>
            </a:fld>
            <a:endParaRPr lang="en-US" altLang="en-US"/>
          </a:p>
        </p:txBody>
      </p:sp>
    </p:spTree>
    <p:extLst>
      <p:ext uri="{BB962C8B-B14F-4D97-AF65-F5344CB8AC3E}">
        <p14:creationId xmlns:p14="http://schemas.microsoft.com/office/powerpoint/2010/main" val="3100526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A34DBC7B-D69C-4F62-A740-244AAACF81E1}"/>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xmlns="" id="{518B157F-47A3-4DEE-A2B7-3EA37BD4893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AA5155AB-8AE2-4DB3-ABAE-711EE94C496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white">
                    <a:tint val="75000"/>
                  </a:prstClr>
                </a:solidFill>
                <a:latin typeface="+mn-lt"/>
                <a:cs typeface="+mn-cs"/>
              </a:defRPr>
            </a:lvl1pPr>
          </a:lstStyle>
          <a:p>
            <a:pPr>
              <a:defRPr/>
            </a:pPr>
            <a:fld id="{37272DF4-5FC9-482D-8C01-B0977B1EDCD8}" type="datetimeFigureOut">
              <a:rPr lang="en-US"/>
              <a:pPr>
                <a:defRPr/>
              </a:pPr>
              <a:t>1/21/2020</a:t>
            </a:fld>
            <a:endParaRPr lang="en-US" dirty="0"/>
          </a:p>
        </p:txBody>
      </p:sp>
      <p:sp>
        <p:nvSpPr>
          <p:cNvPr id="5" name="Footer Placeholder 4">
            <a:extLst>
              <a:ext uri="{FF2B5EF4-FFF2-40B4-BE49-F238E27FC236}">
                <a16:creationId xmlns:a16="http://schemas.microsoft.com/office/drawing/2014/main" xmlns="" id="{19727A56-B2F7-4E55-BEA8-CDE370975F1D}"/>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xmlns="" id="{A9A930D4-6D3C-4D2F-A318-493765EC2183}"/>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anose="020F0502020204030204" pitchFamily="34" charset="0"/>
              </a:defRPr>
            </a:lvl1pPr>
          </a:lstStyle>
          <a:p>
            <a:pPr>
              <a:defRPr/>
            </a:pPr>
            <a:fld id="{E4F720C6-D2AF-4FDB-A97A-CAAB4CAC8433}"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4">
            <a:extLst>
              <a:ext uri="{FF2B5EF4-FFF2-40B4-BE49-F238E27FC236}">
                <a16:creationId xmlns:a16="http://schemas.microsoft.com/office/drawing/2014/main" xmlns="" id="{48B9BB44-1E28-4D80-AFA3-240CC05B3FC9}"/>
              </a:ext>
            </a:extLst>
          </p:cNvPr>
          <p:cNvSpPr>
            <a:spLocks noGrp="1"/>
          </p:cNvSpPr>
          <p:nvPr>
            <p:ph type="ctrTitle"/>
          </p:nvPr>
        </p:nvSpPr>
        <p:spPr>
          <a:xfrm>
            <a:off x="685800" y="609600"/>
            <a:ext cx="7924800" cy="5867400"/>
          </a:xfrm>
        </p:spPr>
        <p:txBody>
          <a:bodyPr/>
          <a:lstStyle/>
          <a:p>
            <a:r>
              <a:rPr lang="en-US" altLang="en-US" sz="5400" i="1" dirty="0" smtClean="0"/>
              <a:t>Cyber </a:t>
            </a:r>
            <a:r>
              <a:rPr lang="en-US" altLang="en-US" sz="5400" i="1" dirty="0"/>
              <a:t>Seduction </a:t>
            </a:r>
            <a:r>
              <a:rPr lang="en-US" altLang="en-US" sz="5400" i="1" dirty="0" smtClean="0"/>
              <a:t/>
            </a:r>
            <a:br>
              <a:rPr lang="en-US" altLang="en-US" sz="5400" i="1" dirty="0" smtClean="0"/>
            </a:br>
            <a:r>
              <a:rPr lang="en-US" altLang="en-US" sz="7200" i="1" dirty="0" smtClean="0"/>
              <a:t>The </a:t>
            </a:r>
            <a:r>
              <a:rPr lang="en-US" altLang="en-US" sz="7200" i="1" dirty="0"/>
              <a:t>Porn </a:t>
            </a:r>
            <a:r>
              <a:rPr lang="en-US" altLang="en-US" sz="7200" i="1" dirty="0" smtClean="0"/>
              <a:t>Pandemic</a:t>
            </a:r>
            <a:br>
              <a:rPr lang="en-US" altLang="en-US" sz="7200" i="1" dirty="0" smtClean="0"/>
            </a:br>
            <a:r>
              <a:rPr lang="en-US" altLang="en-US" sz="7200" i="1" dirty="0"/>
              <a:t/>
            </a:r>
            <a:br>
              <a:rPr lang="en-US" altLang="en-US" sz="7200" i="1" dirty="0"/>
            </a:br>
            <a:r>
              <a:rPr lang="en-US" altLang="en-US" sz="2000" dirty="0"/>
              <a:t>Art Adams, MSW, LCSW, LCAC, CADACIV, NCPE, </a:t>
            </a:r>
            <a:r>
              <a:rPr lang="en-US" altLang="en-US" sz="2000" dirty="0" smtClean="0"/>
              <a:t>NCCE</a:t>
            </a:r>
            <a:br>
              <a:rPr lang="en-US" altLang="en-US" sz="2000" dirty="0" smtClean="0"/>
            </a:br>
            <a:r>
              <a:rPr lang="en-US" altLang="en-US" sz="2400" dirty="0"/>
              <a:t/>
            </a:r>
            <a:br>
              <a:rPr lang="en-US" altLang="en-US" sz="2400" dirty="0"/>
            </a:br>
            <a:r>
              <a:rPr lang="en-US" altLang="en-US" sz="2400" dirty="0" smtClean="0"/>
              <a:t/>
            </a:r>
            <a:br>
              <a:rPr lang="en-US" altLang="en-US" sz="2400" dirty="0" smtClean="0"/>
            </a:br>
            <a:r>
              <a:rPr lang="en-US" altLang="en-US" sz="1800" dirty="0" smtClean="0"/>
              <a:t>Franklin, TN  1/26/2020</a:t>
            </a:r>
            <a:endParaRPr lang="en-US" altLang="en-US" sz="18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xmlns="" id="{3389E2C1-9D81-4921-8E9A-1917384B6885}"/>
              </a:ext>
            </a:extLst>
          </p:cNvPr>
          <p:cNvSpPr>
            <a:spLocks noGrp="1"/>
          </p:cNvSpPr>
          <p:nvPr>
            <p:ph type="ctrTitle"/>
          </p:nvPr>
        </p:nvSpPr>
        <p:spPr>
          <a:xfrm>
            <a:off x="642938" y="863600"/>
            <a:ext cx="8099425" cy="766763"/>
          </a:xfrm>
        </p:spPr>
        <p:txBody>
          <a:bodyPr/>
          <a:lstStyle/>
          <a:p>
            <a:pPr algn="l"/>
            <a:r>
              <a:rPr lang="en-US" altLang="en-US" sz="3600" b="1" u="sng"/>
              <a:t>What is the frequency of sexual relations with the couple?</a:t>
            </a:r>
            <a:endParaRPr lang="en-US" altLang="en-US" sz="3600"/>
          </a:p>
        </p:txBody>
      </p:sp>
      <p:sp>
        <p:nvSpPr>
          <p:cNvPr id="4" name="Rectangle 3">
            <a:extLst>
              <a:ext uri="{FF2B5EF4-FFF2-40B4-BE49-F238E27FC236}">
                <a16:creationId xmlns:a16="http://schemas.microsoft.com/office/drawing/2014/main" xmlns="" id="{C06AFE43-55D2-4A47-88CC-625B642498DA}"/>
              </a:ext>
            </a:extLst>
          </p:cNvPr>
          <p:cNvSpPr/>
          <p:nvPr/>
        </p:nvSpPr>
        <p:spPr>
          <a:xfrm>
            <a:off x="642938" y="1892300"/>
            <a:ext cx="7785100" cy="3108325"/>
          </a:xfrm>
          <a:prstGeom prst="rect">
            <a:avLst/>
          </a:prstGeom>
        </p:spPr>
        <p:txBody>
          <a:bodyPr>
            <a:spAutoFit/>
          </a:bodyPr>
          <a:lstStyle/>
          <a:p>
            <a:pPr marL="457200" indent="-457200" eaLnBrk="1" hangingPunct="1">
              <a:buFont typeface="Wingdings" charset="2"/>
              <a:buChar char="²"/>
              <a:defRPr/>
            </a:pPr>
            <a:r>
              <a:rPr lang="en-US" sz="2800" b="1" dirty="0">
                <a:solidFill>
                  <a:srgbClr val="FFFFFF"/>
                </a:solidFill>
                <a:latin typeface="Calibri"/>
              </a:rPr>
              <a:t>Physical roadblocks</a:t>
            </a:r>
            <a:r>
              <a:rPr lang="en-US" sz="2800" dirty="0">
                <a:solidFill>
                  <a:srgbClr val="FFFFFF"/>
                </a:solidFill>
                <a:latin typeface="Calibri"/>
              </a:rPr>
              <a:t>:</a:t>
            </a:r>
          </a:p>
          <a:p>
            <a:pPr eaLnBrk="1" hangingPunct="1">
              <a:defRPr/>
            </a:pPr>
            <a:endParaRPr lang="en-US" sz="2800" dirty="0">
              <a:solidFill>
                <a:srgbClr val="FFFFFF"/>
              </a:solidFill>
              <a:latin typeface="Calibri"/>
            </a:endParaRPr>
          </a:p>
          <a:p>
            <a:pPr marL="457200" indent="-457200" eaLnBrk="1" hangingPunct="1">
              <a:buFont typeface="Wingdings" charset="2"/>
              <a:buChar char="²"/>
              <a:defRPr/>
            </a:pPr>
            <a:r>
              <a:rPr lang="en-US" sz="2800" b="1" dirty="0">
                <a:solidFill>
                  <a:srgbClr val="FFFFFF"/>
                </a:solidFill>
                <a:latin typeface="Calibri"/>
              </a:rPr>
              <a:t>Church members frequency is reported as: “4 times a year if I’m lucky”, “once a year”, “never”, “once every six months”, “on his birthday”, “four time a day”, “two to </a:t>
            </a:r>
            <a:r>
              <a:rPr lang="en-US" sz="2800" b="1" u="sng" dirty="0">
                <a:solidFill>
                  <a:srgbClr val="FFFFFF"/>
                </a:solidFill>
                <a:latin typeface="Calibri"/>
              </a:rPr>
              <a:t>three times a week except during her period”.</a:t>
            </a:r>
            <a:r>
              <a:rPr lang="en-US" sz="2800" dirty="0">
                <a:solidFill>
                  <a:srgbClr val="FFFFFF"/>
                </a:solidFill>
                <a:latin typeface="Calibri"/>
              </a:rPr>
              <a:t> </a:t>
            </a:r>
            <a:endParaRPr lang="en-US" sz="2600" dirty="0">
              <a:solidFill>
                <a:srgbClr val="FFFFFF"/>
              </a:solidFill>
              <a:latin typeface="Calibri"/>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xmlns="" id="{0D578339-84C8-4B1D-B3B9-695AFDED5081}"/>
              </a:ext>
            </a:extLst>
          </p:cNvPr>
          <p:cNvSpPr>
            <a:spLocks noGrp="1"/>
          </p:cNvSpPr>
          <p:nvPr>
            <p:ph type="title"/>
          </p:nvPr>
        </p:nvSpPr>
        <p:spPr>
          <a:xfrm>
            <a:off x="457200" y="15875"/>
            <a:ext cx="8229600" cy="1143000"/>
          </a:xfrm>
        </p:spPr>
        <p:txBody>
          <a:bodyPr/>
          <a:lstStyle/>
          <a:p>
            <a:r>
              <a:rPr lang="en-US" altLang="en-US"/>
              <a:t>First listen to God on this:</a:t>
            </a:r>
          </a:p>
        </p:txBody>
      </p:sp>
      <p:sp>
        <p:nvSpPr>
          <p:cNvPr id="14339" name="Content Placeholder 2">
            <a:extLst>
              <a:ext uri="{FF2B5EF4-FFF2-40B4-BE49-F238E27FC236}">
                <a16:creationId xmlns:a16="http://schemas.microsoft.com/office/drawing/2014/main" xmlns="" id="{2815CABD-9B56-4039-B84F-6498F35D2366}"/>
              </a:ext>
            </a:extLst>
          </p:cNvPr>
          <p:cNvSpPr>
            <a:spLocks noGrp="1"/>
          </p:cNvSpPr>
          <p:nvPr>
            <p:ph idx="1"/>
          </p:nvPr>
        </p:nvSpPr>
        <p:spPr>
          <a:xfrm>
            <a:off x="457200" y="1143000"/>
            <a:ext cx="8382000" cy="5181600"/>
          </a:xfrm>
        </p:spPr>
        <p:txBody>
          <a:bodyPr/>
          <a:lstStyle/>
          <a:p>
            <a:r>
              <a:rPr lang="en-US" altLang="en-US"/>
              <a:t>Works of the flesh (Gal. 5:19-21)</a:t>
            </a:r>
          </a:p>
          <a:p>
            <a:r>
              <a:rPr lang="en-US" altLang="en-US"/>
              <a:t>Without natural affection (Rom. 1:31,32)</a:t>
            </a:r>
          </a:p>
          <a:p>
            <a:r>
              <a:rPr lang="en-US" altLang="en-US"/>
              <a:t>Looking to lust (Matt. 5:27-30)</a:t>
            </a:r>
          </a:p>
          <a:p>
            <a:r>
              <a:rPr lang="en-US" altLang="en-US"/>
              <a:t>Eyes full of adultery…cannot cease from sin (II Pet. 2:14)</a:t>
            </a:r>
          </a:p>
          <a:p>
            <a:r>
              <a:rPr lang="en-US" altLang="en-US"/>
              <a:t>“Evil men and seducers shall was worse and worse.” (II Tim. 3:13)</a:t>
            </a:r>
          </a:p>
          <a:p>
            <a:r>
              <a:rPr lang="en-US" altLang="en-US"/>
              <a:t>“Entice unsteadfast souls” (II Peter 2:12-22)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xmlns="" id="{CBE6DEE2-1073-4CDD-AF5D-20DC7F1A5424}"/>
              </a:ext>
            </a:extLst>
          </p:cNvPr>
          <p:cNvSpPr>
            <a:spLocks noGrp="1"/>
          </p:cNvSpPr>
          <p:nvPr>
            <p:ph type="title"/>
          </p:nvPr>
        </p:nvSpPr>
        <p:spPr/>
        <p:txBody>
          <a:bodyPr/>
          <a:lstStyle/>
          <a:p>
            <a:r>
              <a:rPr lang="en-US" altLang="en-US"/>
              <a:t>Job’s covenant</a:t>
            </a:r>
          </a:p>
        </p:txBody>
      </p:sp>
      <p:sp>
        <p:nvSpPr>
          <p:cNvPr id="16387" name="Content Placeholder 2">
            <a:extLst>
              <a:ext uri="{FF2B5EF4-FFF2-40B4-BE49-F238E27FC236}">
                <a16:creationId xmlns:a16="http://schemas.microsoft.com/office/drawing/2014/main" xmlns="" id="{7403B59C-C868-4FE9-A025-4E4067C90CA9}"/>
              </a:ext>
            </a:extLst>
          </p:cNvPr>
          <p:cNvSpPr>
            <a:spLocks noGrp="1"/>
          </p:cNvSpPr>
          <p:nvPr>
            <p:ph idx="1"/>
          </p:nvPr>
        </p:nvSpPr>
        <p:spPr/>
        <p:txBody>
          <a:bodyPr/>
          <a:lstStyle/>
          <a:p>
            <a:pPr marL="0" indent="0">
              <a:buFont typeface="Arial" panose="020B0604020202020204" pitchFamily="34" charset="0"/>
              <a:buNone/>
            </a:pPr>
            <a:r>
              <a:rPr lang="en-US" altLang="en-US"/>
              <a:t>Job 31:1-4 – “I have made a covenant  with my eyes not to look upon a maiden.”</a:t>
            </a:r>
          </a:p>
        </p:txBody>
      </p:sp>
      <p:pic>
        <p:nvPicPr>
          <p:cNvPr id="16388" name="Picture 3">
            <a:extLst>
              <a:ext uri="{FF2B5EF4-FFF2-40B4-BE49-F238E27FC236}">
                <a16:creationId xmlns:a16="http://schemas.microsoft.com/office/drawing/2014/main" xmlns="" id="{EC284536-6868-44B7-B18A-D34F315A3FB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36838" y="3276600"/>
            <a:ext cx="3810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D110228B-4493-416D-A4EE-109ACEA7FE67}"/>
              </a:ext>
            </a:extLst>
          </p:cNvPr>
          <p:cNvSpPr>
            <a:spLocks noGrp="1"/>
          </p:cNvSpPr>
          <p:nvPr>
            <p:ph type="title"/>
          </p:nvPr>
        </p:nvSpPr>
        <p:spPr>
          <a:xfrm>
            <a:off x="457200" y="228600"/>
            <a:ext cx="8229600" cy="1143000"/>
          </a:xfrm>
        </p:spPr>
        <p:txBody>
          <a:bodyPr>
            <a:normAutofit fontScale="90000"/>
          </a:bodyPr>
          <a:lstStyle/>
          <a:p>
            <a:pPr algn="l">
              <a:defRPr/>
            </a:pPr>
            <a:r>
              <a:rPr lang="en-US" dirty="0"/>
              <a:t>10 Types of internet Related </a:t>
            </a:r>
            <a:br>
              <a:rPr lang="en-US" dirty="0"/>
            </a:br>
            <a:r>
              <a:rPr lang="en-US" dirty="0"/>
              <a:t>Sex Addicts </a:t>
            </a:r>
            <a:r>
              <a:rPr lang="en-US" sz="3100" dirty="0"/>
              <a:t>(After Patrick Carnes, Ph.D.)</a:t>
            </a:r>
          </a:p>
        </p:txBody>
      </p:sp>
      <p:sp>
        <p:nvSpPr>
          <p:cNvPr id="16387" name="Content Placeholder 4">
            <a:extLst>
              <a:ext uri="{FF2B5EF4-FFF2-40B4-BE49-F238E27FC236}">
                <a16:creationId xmlns:a16="http://schemas.microsoft.com/office/drawing/2014/main" xmlns="" id="{6E62CD66-58DC-4793-A8A3-3D898C6559C0}"/>
              </a:ext>
            </a:extLst>
          </p:cNvPr>
          <p:cNvSpPr>
            <a:spLocks noGrp="1"/>
          </p:cNvSpPr>
          <p:nvPr>
            <p:ph sz="half" idx="1"/>
          </p:nvPr>
        </p:nvSpPr>
        <p:spPr>
          <a:xfrm>
            <a:off x="228600" y="1600200"/>
            <a:ext cx="3352800" cy="4525963"/>
          </a:xfrm>
        </p:spPr>
        <p:txBody>
          <a:bodyPr/>
          <a:lstStyle/>
          <a:p>
            <a:r>
              <a:rPr lang="en-US" altLang="en-US" sz="3600"/>
              <a:t>Fantasy Sex</a:t>
            </a:r>
          </a:p>
          <a:p>
            <a:r>
              <a:rPr lang="en-US" altLang="en-US" sz="3600"/>
              <a:t>Seductive Role Sex</a:t>
            </a:r>
          </a:p>
          <a:p>
            <a:r>
              <a:rPr lang="en-US" altLang="en-US" sz="3600"/>
              <a:t>Voyeuristic Sex</a:t>
            </a:r>
          </a:p>
          <a:p>
            <a:r>
              <a:rPr lang="en-US" altLang="en-US" sz="3600"/>
              <a:t>Intrusive Sex</a:t>
            </a:r>
          </a:p>
          <a:p>
            <a:r>
              <a:rPr lang="en-US" altLang="en-US" sz="3600"/>
              <a:t>Exhibitionism</a:t>
            </a:r>
          </a:p>
        </p:txBody>
      </p:sp>
      <p:sp>
        <p:nvSpPr>
          <p:cNvPr id="16388" name="Content Placeholder 5">
            <a:extLst>
              <a:ext uri="{FF2B5EF4-FFF2-40B4-BE49-F238E27FC236}">
                <a16:creationId xmlns:a16="http://schemas.microsoft.com/office/drawing/2014/main" xmlns="" id="{383DECF4-7178-4A21-87DD-A3AD5AB30A0C}"/>
              </a:ext>
            </a:extLst>
          </p:cNvPr>
          <p:cNvSpPr>
            <a:spLocks noGrp="1"/>
          </p:cNvSpPr>
          <p:nvPr>
            <p:ph sz="half" idx="2"/>
          </p:nvPr>
        </p:nvSpPr>
        <p:spPr>
          <a:xfrm>
            <a:off x="3657600" y="1600200"/>
            <a:ext cx="4038600" cy="4525963"/>
          </a:xfrm>
        </p:spPr>
        <p:txBody>
          <a:bodyPr/>
          <a:lstStyle/>
          <a:p>
            <a:r>
              <a:rPr lang="en-US" altLang="en-US" sz="3600"/>
              <a:t>Sex Trading</a:t>
            </a:r>
          </a:p>
          <a:p>
            <a:r>
              <a:rPr lang="en-US" altLang="en-US" sz="3600"/>
              <a:t>Anonymous Sex</a:t>
            </a:r>
          </a:p>
          <a:p>
            <a:r>
              <a:rPr lang="en-US" altLang="en-US" sz="3600"/>
              <a:t>Paying For Sex (Prostitution)</a:t>
            </a:r>
          </a:p>
          <a:p>
            <a:r>
              <a:rPr lang="en-US" altLang="en-US" sz="3600"/>
              <a:t>Pain Exchange</a:t>
            </a:r>
          </a:p>
          <a:p>
            <a:r>
              <a:rPr lang="en-US" altLang="en-US" sz="3600"/>
              <a:t>Exploitive Sex</a:t>
            </a:r>
          </a:p>
        </p:txBody>
      </p:sp>
      <p:pic>
        <p:nvPicPr>
          <p:cNvPr id="17413" name="Picture 6" descr="j0401804">
            <a:extLst>
              <a:ext uri="{FF2B5EF4-FFF2-40B4-BE49-F238E27FC236}">
                <a16:creationId xmlns:a16="http://schemas.microsoft.com/office/drawing/2014/main" xmlns="" id="{135DC34D-6BAA-4F04-8840-F0997A11F8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0"/>
            <a:ext cx="1600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6388">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6388">
                                            <p:txEl>
                                              <p:pRg st="1" end="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6388">
                                            <p:txEl>
                                              <p:pRg st="2" end="2"/>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6388">
                                            <p:txEl>
                                              <p:pRg st="3" end="3"/>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638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xmlns="" id="{25EFECB5-0505-4363-878B-03745CFF920B}"/>
              </a:ext>
            </a:extLst>
          </p:cNvPr>
          <p:cNvSpPr>
            <a:spLocks noGrp="1"/>
          </p:cNvSpPr>
          <p:nvPr>
            <p:ph type="title"/>
          </p:nvPr>
        </p:nvSpPr>
        <p:spPr>
          <a:xfrm>
            <a:off x="457200" y="274638"/>
            <a:ext cx="7010400" cy="1143000"/>
          </a:xfrm>
        </p:spPr>
        <p:txBody>
          <a:bodyPr/>
          <a:lstStyle/>
          <a:p>
            <a:pPr algn="l"/>
            <a:r>
              <a:rPr lang="en-US" altLang="en-US" sz="4000"/>
              <a:t>Internet/Porn Addiction Criteria</a:t>
            </a:r>
          </a:p>
        </p:txBody>
      </p:sp>
      <p:sp>
        <p:nvSpPr>
          <p:cNvPr id="18435" name="Content Placeholder 2">
            <a:extLst>
              <a:ext uri="{FF2B5EF4-FFF2-40B4-BE49-F238E27FC236}">
                <a16:creationId xmlns:a16="http://schemas.microsoft.com/office/drawing/2014/main" xmlns="" id="{420AFB44-F97D-4316-B9E4-A987819EF8B4}"/>
              </a:ext>
            </a:extLst>
          </p:cNvPr>
          <p:cNvSpPr>
            <a:spLocks noGrp="1"/>
          </p:cNvSpPr>
          <p:nvPr>
            <p:ph idx="1"/>
          </p:nvPr>
        </p:nvSpPr>
        <p:spPr/>
        <p:txBody>
          <a:bodyPr/>
          <a:lstStyle/>
          <a:p>
            <a:r>
              <a:rPr lang="en-US" altLang="en-US"/>
              <a:t>Frequent viewing for longer periods than intended</a:t>
            </a:r>
          </a:p>
          <a:p>
            <a:pPr>
              <a:buFont typeface="Arial" panose="020B0604020202020204" pitchFamily="34" charset="0"/>
              <a:buNone/>
            </a:pPr>
            <a:endParaRPr lang="en-US" altLang="en-US"/>
          </a:p>
          <a:p>
            <a:r>
              <a:rPr lang="en-US" altLang="en-US"/>
              <a:t>Repeated, unsuccessful attempts to stop, cut back or control behavior</a:t>
            </a:r>
          </a:p>
          <a:p>
            <a:pPr>
              <a:buFont typeface="Arial" panose="020B0604020202020204" pitchFamily="34" charset="0"/>
              <a:buNone/>
            </a:pPr>
            <a:endParaRPr lang="en-US" altLang="en-US"/>
          </a:p>
          <a:p>
            <a:r>
              <a:rPr lang="en-US" altLang="en-US"/>
              <a:t>Irritability off-line during period of attempted abstinence</a:t>
            </a:r>
          </a:p>
        </p:txBody>
      </p:sp>
      <p:pic>
        <p:nvPicPr>
          <p:cNvPr id="19460" name="Picture 5" descr="j0438803">
            <a:extLst>
              <a:ext uri="{FF2B5EF4-FFF2-40B4-BE49-F238E27FC236}">
                <a16:creationId xmlns:a16="http://schemas.microsoft.com/office/drawing/2014/main" xmlns="" id="{6E8A4B99-815C-46AB-8CD8-CFF2966529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5689600"/>
            <a:ext cx="4648200"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xmlns="" id="{DE92CD83-9F94-40CF-BFE5-714B259B1D63}"/>
              </a:ext>
            </a:extLst>
          </p:cNvPr>
          <p:cNvSpPr>
            <a:spLocks noGrp="1"/>
          </p:cNvSpPr>
          <p:nvPr>
            <p:ph type="title"/>
          </p:nvPr>
        </p:nvSpPr>
        <p:spPr/>
        <p:txBody>
          <a:bodyPr/>
          <a:lstStyle/>
          <a:p>
            <a:r>
              <a:rPr lang="en-US" altLang="en-US"/>
              <a:t>Internet /Porn Addiction Criteria</a:t>
            </a:r>
          </a:p>
        </p:txBody>
      </p:sp>
      <p:sp>
        <p:nvSpPr>
          <p:cNvPr id="3" name="Content Placeholder 2">
            <a:extLst>
              <a:ext uri="{FF2B5EF4-FFF2-40B4-BE49-F238E27FC236}">
                <a16:creationId xmlns:a16="http://schemas.microsoft.com/office/drawing/2014/main" xmlns="" id="{89355976-79DB-435A-8473-8AE4294DDBEC}"/>
              </a:ext>
            </a:extLst>
          </p:cNvPr>
          <p:cNvSpPr>
            <a:spLocks noGrp="1"/>
          </p:cNvSpPr>
          <p:nvPr>
            <p:ph idx="1"/>
          </p:nvPr>
        </p:nvSpPr>
        <p:spPr>
          <a:xfrm>
            <a:off x="457200" y="1219200"/>
            <a:ext cx="8229600" cy="5410200"/>
          </a:xfrm>
        </p:spPr>
        <p:txBody>
          <a:bodyPr>
            <a:normAutofit lnSpcReduction="10000"/>
          </a:bodyPr>
          <a:lstStyle/>
          <a:p>
            <a:pPr>
              <a:buFont typeface="Arial" charset="0"/>
              <a:buChar char="•"/>
              <a:defRPr/>
            </a:pPr>
            <a:r>
              <a:rPr lang="en-US" dirty="0"/>
              <a:t>Escalating sexual behavior-more intense and higher risk</a:t>
            </a:r>
          </a:p>
          <a:p>
            <a:pPr>
              <a:buFont typeface="Arial" charset="0"/>
              <a:buChar char="•"/>
              <a:defRPr/>
            </a:pPr>
            <a:endParaRPr lang="en-US" dirty="0"/>
          </a:p>
          <a:p>
            <a:pPr>
              <a:buFont typeface="Arial" charset="0"/>
              <a:buChar char="•"/>
              <a:defRPr/>
            </a:pPr>
            <a:r>
              <a:rPr lang="en-US" dirty="0"/>
              <a:t>Deceive family and friends to protect internet activity</a:t>
            </a:r>
          </a:p>
          <a:p>
            <a:pPr>
              <a:buFont typeface="Arial" charset="0"/>
              <a:buChar char="•"/>
              <a:defRPr/>
            </a:pPr>
            <a:endParaRPr lang="en-US" dirty="0"/>
          </a:p>
          <a:p>
            <a:pPr>
              <a:buFont typeface="Arial" charset="0"/>
              <a:buChar char="•"/>
              <a:defRPr/>
            </a:pPr>
            <a:r>
              <a:rPr lang="en-US" dirty="0"/>
              <a:t>Committing Illegal Acts online</a:t>
            </a:r>
          </a:p>
          <a:p>
            <a:pPr>
              <a:buFont typeface="Arial" charset="0"/>
              <a:buChar char="•"/>
              <a:defRPr/>
            </a:pPr>
            <a:endParaRPr lang="en-US" dirty="0"/>
          </a:p>
          <a:p>
            <a:pPr>
              <a:buFont typeface="Arial" charset="0"/>
              <a:buChar char="•"/>
              <a:defRPr/>
            </a:pPr>
            <a:r>
              <a:rPr lang="en-US" dirty="0"/>
              <a:t>Jeopardizing or losing relationships, job, education or career</a:t>
            </a:r>
          </a:p>
          <a:p>
            <a:pPr>
              <a:buFont typeface="Arial" charset="0"/>
              <a:buChar char="•"/>
              <a:defRPr/>
            </a:pPr>
            <a:endParaRPr lang="en-US" dirty="0"/>
          </a:p>
        </p:txBody>
      </p:sp>
      <p:pic>
        <p:nvPicPr>
          <p:cNvPr id="21508" name="Picture 5" descr="j0439344">
            <a:extLst>
              <a:ext uri="{FF2B5EF4-FFF2-40B4-BE49-F238E27FC236}">
                <a16:creationId xmlns:a16="http://schemas.microsoft.com/office/drawing/2014/main" xmlns="" id="{9C1BACFF-5F75-4C23-B934-696A0022FF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3429000"/>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xmlns="" id="{C0508DD3-42D3-4299-8EB0-2197F86DA6C0}"/>
              </a:ext>
            </a:extLst>
          </p:cNvPr>
          <p:cNvSpPr>
            <a:spLocks noGrp="1"/>
          </p:cNvSpPr>
          <p:nvPr>
            <p:ph type="title"/>
          </p:nvPr>
        </p:nvSpPr>
        <p:spPr/>
        <p:txBody>
          <a:bodyPr/>
          <a:lstStyle/>
          <a:p>
            <a:pPr algn="l"/>
            <a:r>
              <a:rPr lang="en-US" altLang="en-US"/>
              <a:t>Myths/Denial about Pornography</a:t>
            </a:r>
          </a:p>
        </p:txBody>
      </p:sp>
      <p:sp>
        <p:nvSpPr>
          <p:cNvPr id="3" name="Content Placeholder 2">
            <a:extLst>
              <a:ext uri="{FF2B5EF4-FFF2-40B4-BE49-F238E27FC236}">
                <a16:creationId xmlns:a16="http://schemas.microsoft.com/office/drawing/2014/main" xmlns="" id="{66E0AA1A-4455-435C-A1A7-5156CCFC28C8}"/>
              </a:ext>
            </a:extLst>
          </p:cNvPr>
          <p:cNvSpPr>
            <a:spLocks noGrp="1"/>
          </p:cNvSpPr>
          <p:nvPr>
            <p:ph idx="1"/>
          </p:nvPr>
        </p:nvSpPr>
        <p:spPr/>
        <p:txBody>
          <a:bodyPr>
            <a:normAutofit lnSpcReduction="10000"/>
          </a:bodyPr>
          <a:lstStyle/>
          <a:p>
            <a:pPr>
              <a:buFont typeface="Arial" charset="0"/>
              <a:buChar char="•"/>
              <a:defRPr/>
            </a:pPr>
            <a:r>
              <a:rPr lang="en-US" dirty="0"/>
              <a:t>Justifies Sex with Self and lust</a:t>
            </a:r>
          </a:p>
          <a:p>
            <a:pPr>
              <a:buFont typeface="Arial" charset="0"/>
              <a:buChar char="•"/>
              <a:defRPr/>
            </a:pPr>
            <a:r>
              <a:rPr lang="en-US" dirty="0"/>
              <a:t>Doesn’t hurt anyone, even me</a:t>
            </a:r>
          </a:p>
          <a:p>
            <a:pPr>
              <a:buFont typeface="Arial" charset="0"/>
              <a:buChar char="•"/>
              <a:defRPr/>
            </a:pPr>
            <a:r>
              <a:rPr lang="en-US" dirty="0"/>
              <a:t>Helps stimulate marital sex</a:t>
            </a:r>
          </a:p>
          <a:p>
            <a:pPr>
              <a:buFont typeface="Arial" charset="0"/>
              <a:buChar char="•"/>
              <a:defRPr/>
            </a:pPr>
            <a:r>
              <a:rPr lang="en-US" dirty="0"/>
              <a:t>It’s not real life</a:t>
            </a:r>
          </a:p>
          <a:p>
            <a:pPr>
              <a:buFont typeface="Arial" charset="0"/>
              <a:buChar char="•"/>
              <a:defRPr/>
            </a:pPr>
            <a:r>
              <a:rPr lang="en-US" dirty="0"/>
              <a:t>Can stop whenever I want</a:t>
            </a:r>
          </a:p>
          <a:p>
            <a:pPr>
              <a:buFont typeface="Arial" charset="0"/>
              <a:buChar char="•"/>
              <a:defRPr/>
            </a:pPr>
            <a:r>
              <a:rPr lang="en-US" dirty="0"/>
              <a:t>No consequences</a:t>
            </a:r>
          </a:p>
          <a:p>
            <a:pPr>
              <a:buFont typeface="Arial" charset="0"/>
              <a:buChar char="•"/>
              <a:defRPr/>
            </a:pPr>
            <a:r>
              <a:rPr lang="en-US" dirty="0"/>
              <a:t>Just a game-virtual reality</a:t>
            </a:r>
          </a:p>
          <a:p>
            <a:pPr>
              <a:buFont typeface="Arial" charset="0"/>
              <a:buChar char="•"/>
              <a:defRPr/>
            </a:pPr>
            <a:r>
              <a:rPr lang="en-US" dirty="0"/>
              <a:t>Satisfies curiosity</a:t>
            </a:r>
          </a:p>
        </p:txBody>
      </p:sp>
      <p:pic>
        <p:nvPicPr>
          <p:cNvPr id="23556" name="Picture 5" descr="j0326572">
            <a:extLst>
              <a:ext uri="{FF2B5EF4-FFF2-40B4-BE49-F238E27FC236}">
                <a16:creationId xmlns:a16="http://schemas.microsoft.com/office/drawing/2014/main" xmlns="" id="{D7CF7754-16FD-4A08-A20F-266FC329532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2133600"/>
            <a:ext cx="2133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xmlns="" id="{A79B7454-B551-4BEB-9638-7D8D33B351EC}"/>
              </a:ext>
            </a:extLst>
          </p:cNvPr>
          <p:cNvSpPr>
            <a:spLocks noGrp="1"/>
          </p:cNvSpPr>
          <p:nvPr>
            <p:ph type="title"/>
          </p:nvPr>
        </p:nvSpPr>
        <p:spPr>
          <a:xfrm>
            <a:off x="457200" y="0"/>
            <a:ext cx="8229600" cy="1295400"/>
          </a:xfrm>
        </p:spPr>
        <p:txBody>
          <a:bodyPr/>
          <a:lstStyle/>
          <a:p>
            <a:pPr algn="l"/>
            <a:r>
              <a:rPr lang="en-US" altLang="en-US"/>
              <a:t>Did you also know…</a:t>
            </a:r>
          </a:p>
        </p:txBody>
      </p:sp>
      <p:sp>
        <p:nvSpPr>
          <p:cNvPr id="3" name="Content Placeholder 2">
            <a:extLst>
              <a:ext uri="{FF2B5EF4-FFF2-40B4-BE49-F238E27FC236}">
                <a16:creationId xmlns:a16="http://schemas.microsoft.com/office/drawing/2014/main" xmlns="" id="{B7C94C69-6132-4082-8452-FDFBEEC37A54}"/>
              </a:ext>
            </a:extLst>
          </p:cNvPr>
          <p:cNvSpPr>
            <a:spLocks noGrp="1"/>
          </p:cNvSpPr>
          <p:nvPr>
            <p:ph idx="1"/>
          </p:nvPr>
        </p:nvSpPr>
        <p:spPr>
          <a:xfrm>
            <a:off x="457200" y="990600"/>
            <a:ext cx="8229600" cy="4525963"/>
          </a:xfrm>
        </p:spPr>
        <p:txBody>
          <a:bodyPr>
            <a:noAutofit/>
          </a:bodyPr>
          <a:lstStyle/>
          <a:p>
            <a:pPr>
              <a:spcBef>
                <a:spcPts val="0"/>
              </a:spcBef>
              <a:defRPr/>
            </a:pPr>
            <a:r>
              <a:rPr lang="en-US" sz="2400" dirty="0"/>
              <a:t>Viewing pornography releases the same chemicals into your brain that heroin or cocaine does (Hyde&amp; Christenson, 2010).</a:t>
            </a:r>
          </a:p>
          <a:p>
            <a:pPr marL="0" indent="0">
              <a:spcBef>
                <a:spcPts val="0"/>
              </a:spcBef>
              <a:buFont typeface="Arial" panose="020B0604020202020204" pitchFamily="34" charset="0"/>
              <a:buNone/>
              <a:defRPr/>
            </a:pPr>
            <a:endParaRPr lang="en-US" sz="900" dirty="0"/>
          </a:p>
          <a:p>
            <a:pPr>
              <a:spcBef>
                <a:spcPts val="0"/>
              </a:spcBef>
              <a:defRPr/>
            </a:pPr>
            <a:r>
              <a:rPr lang="en-US" sz="2400" dirty="0"/>
              <a:t>Consistent exposure to pornography can rewire the brain (Hilton, 2010).</a:t>
            </a:r>
          </a:p>
          <a:p>
            <a:pPr marL="0" indent="0">
              <a:spcBef>
                <a:spcPts val="0"/>
              </a:spcBef>
              <a:buFont typeface="Arial" panose="020B0604020202020204" pitchFamily="34" charset="0"/>
              <a:buNone/>
              <a:defRPr/>
            </a:pPr>
            <a:endParaRPr lang="en-US" sz="900" dirty="0"/>
          </a:p>
          <a:p>
            <a:pPr>
              <a:spcBef>
                <a:spcPts val="0"/>
              </a:spcBef>
              <a:defRPr/>
            </a:pPr>
            <a:r>
              <a:rPr lang="en-US" sz="2400" dirty="0"/>
              <a:t>Patients with cybersex/online pornography addictions report a level of stimulation that is difficult to replicate in real life with real people (Carnes &amp; Carnes, 2010)</a:t>
            </a:r>
          </a:p>
          <a:p>
            <a:pPr marL="0" indent="0">
              <a:spcBef>
                <a:spcPts val="0"/>
              </a:spcBef>
              <a:buFont typeface="Arial" panose="020B0604020202020204" pitchFamily="34" charset="0"/>
              <a:buNone/>
              <a:defRPr/>
            </a:pPr>
            <a:endParaRPr lang="en-US" sz="900" dirty="0"/>
          </a:p>
          <a:p>
            <a:pPr>
              <a:spcBef>
                <a:spcPts val="0"/>
              </a:spcBef>
              <a:defRPr/>
            </a:pPr>
            <a:r>
              <a:rPr lang="en-US" sz="2400" dirty="0"/>
              <a:t>A study of youth between the ages of 10 and 17 concluded that there is a significant relationship between frequent porn use and feelings of loneliness and major depression </a:t>
            </a:r>
          </a:p>
          <a:p>
            <a:pPr>
              <a:spcBef>
                <a:spcPts val="0"/>
              </a:spcBef>
              <a:defRPr/>
            </a:pPr>
            <a:r>
              <a:rPr lang="en-US" sz="2400" dirty="0"/>
              <a:t>                     (Ybarra &amp; Mitchell, 2009).</a:t>
            </a:r>
          </a:p>
        </p:txBody>
      </p:sp>
      <p:pic>
        <p:nvPicPr>
          <p:cNvPr id="25604" name="Picture 4" descr="http://www.harvarddapa.org/wp-content/uploads/2011/09/Heroin.jpg">
            <a:extLst>
              <a:ext uri="{FF2B5EF4-FFF2-40B4-BE49-F238E27FC236}">
                <a16:creationId xmlns:a16="http://schemas.microsoft.com/office/drawing/2014/main" xmlns="" id="{6D7C24A4-1BE2-475E-9D6D-D396ECB929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63" y="5200650"/>
            <a:ext cx="17462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2" descr="http://images.wisegeek.com/human-brain.jpg">
            <a:extLst>
              <a:ext uri="{FF2B5EF4-FFF2-40B4-BE49-F238E27FC236}">
                <a16:creationId xmlns:a16="http://schemas.microsoft.com/office/drawing/2014/main" xmlns="" id="{23E863A6-1B57-462A-9759-03DD956C843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61225" y="4999038"/>
            <a:ext cx="1852613" cy="1458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41FE04-896F-4878-B884-25B61987610E}"/>
              </a:ext>
            </a:extLst>
          </p:cNvPr>
          <p:cNvSpPr>
            <a:spLocks noGrp="1"/>
          </p:cNvSpPr>
          <p:nvPr>
            <p:ph type="title"/>
          </p:nvPr>
        </p:nvSpPr>
        <p:spPr/>
        <p:txBody>
          <a:bodyPr>
            <a:normAutofit fontScale="90000"/>
          </a:bodyPr>
          <a:lstStyle/>
          <a:p>
            <a:pPr algn="l">
              <a:defRPr/>
            </a:pPr>
            <a:r>
              <a:rPr lang="en-US" sz="6000" dirty="0"/>
              <a:t>Addicted to Pornography?</a:t>
            </a:r>
            <a:r>
              <a:rPr lang="en-US" dirty="0"/>
              <a:t/>
            </a:r>
            <a:br>
              <a:rPr lang="en-US" dirty="0"/>
            </a:br>
            <a:r>
              <a:rPr lang="en-US" dirty="0"/>
              <a:t>Unhealthy Signs</a:t>
            </a:r>
          </a:p>
        </p:txBody>
      </p:sp>
      <p:sp>
        <p:nvSpPr>
          <p:cNvPr id="27651" name="Content Placeholder 2">
            <a:extLst>
              <a:ext uri="{FF2B5EF4-FFF2-40B4-BE49-F238E27FC236}">
                <a16:creationId xmlns:a16="http://schemas.microsoft.com/office/drawing/2014/main" xmlns="" id="{72EB44A2-C632-4A0E-A98C-994E8476D4ED}"/>
              </a:ext>
            </a:extLst>
          </p:cNvPr>
          <p:cNvSpPr>
            <a:spLocks noGrp="1"/>
          </p:cNvSpPr>
          <p:nvPr>
            <p:ph idx="1"/>
          </p:nvPr>
        </p:nvSpPr>
        <p:spPr/>
        <p:txBody>
          <a:bodyPr/>
          <a:lstStyle/>
          <a:p>
            <a:pPr>
              <a:lnSpc>
                <a:spcPct val="90000"/>
              </a:lnSpc>
            </a:pPr>
            <a:r>
              <a:rPr lang="en-US" altLang="en-US"/>
              <a:t>Husband demands wife to be in a certain physical position for intercourse</a:t>
            </a:r>
          </a:p>
          <a:p>
            <a:pPr lvl="1">
              <a:lnSpc>
                <a:spcPct val="90000"/>
              </a:lnSpc>
            </a:pPr>
            <a:r>
              <a:rPr lang="en-US" altLang="en-US"/>
              <a:t>Re-enactment (replay) of pornographic materials</a:t>
            </a:r>
          </a:p>
          <a:p>
            <a:pPr lvl="1">
              <a:lnSpc>
                <a:spcPct val="90000"/>
              </a:lnSpc>
            </a:pPr>
            <a:r>
              <a:rPr lang="en-US" altLang="en-US"/>
              <a:t>Have X-Rated (XXX) video for sex</a:t>
            </a:r>
          </a:p>
          <a:p>
            <a:pPr>
              <a:lnSpc>
                <a:spcPct val="90000"/>
              </a:lnSpc>
            </a:pPr>
            <a:r>
              <a:rPr lang="en-US" altLang="en-US"/>
              <a:t>Husband demands wife to wear a certain kind of lingerie (“To seduce-tease him”)</a:t>
            </a:r>
          </a:p>
          <a:p>
            <a:pPr lvl="1">
              <a:lnSpc>
                <a:spcPct val="90000"/>
              </a:lnSpc>
            </a:pPr>
            <a:r>
              <a:rPr lang="en-US" altLang="en-US"/>
              <a:t>He buys specific pieces of underwear, stockings</a:t>
            </a:r>
          </a:p>
          <a:p>
            <a:pPr>
              <a:lnSpc>
                <a:spcPct val="90000"/>
              </a:lnSpc>
            </a:pPr>
            <a:r>
              <a:rPr lang="en-US" altLang="en-US"/>
              <a:t>Husband is distracted by flash backs of pornographic images while love-making</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564B62-7193-4C14-8693-3D9969EC9A24}"/>
              </a:ext>
            </a:extLst>
          </p:cNvPr>
          <p:cNvSpPr>
            <a:spLocks noGrp="1"/>
          </p:cNvSpPr>
          <p:nvPr>
            <p:ph type="title"/>
          </p:nvPr>
        </p:nvSpPr>
        <p:spPr/>
        <p:txBody>
          <a:bodyPr>
            <a:normAutofit fontScale="90000"/>
          </a:bodyPr>
          <a:lstStyle/>
          <a:p>
            <a:pPr algn="l">
              <a:defRPr/>
            </a:pPr>
            <a:r>
              <a:rPr lang="en-US" sz="6000" dirty="0">
                <a:solidFill>
                  <a:prstClr val="black"/>
                </a:solidFill>
              </a:rPr>
              <a:t>Addicted to Pornography?</a:t>
            </a:r>
            <a:r>
              <a:rPr lang="en-US" dirty="0">
                <a:solidFill>
                  <a:prstClr val="black"/>
                </a:solidFill>
              </a:rPr>
              <a:t/>
            </a:r>
            <a:br>
              <a:rPr lang="en-US" dirty="0">
                <a:solidFill>
                  <a:prstClr val="black"/>
                </a:solidFill>
              </a:rPr>
            </a:br>
            <a:r>
              <a:rPr lang="en-US" dirty="0">
                <a:solidFill>
                  <a:prstClr val="black"/>
                </a:solidFill>
              </a:rPr>
              <a:t>Unhealthy Signs</a:t>
            </a:r>
            <a:endParaRPr lang="en-US" dirty="0"/>
          </a:p>
        </p:txBody>
      </p:sp>
      <p:sp>
        <p:nvSpPr>
          <p:cNvPr id="3" name="Content Placeholder 2">
            <a:extLst>
              <a:ext uri="{FF2B5EF4-FFF2-40B4-BE49-F238E27FC236}">
                <a16:creationId xmlns:a16="http://schemas.microsoft.com/office/drawing/2014/main" xmlns="" id="{5C4573E9-D340-45A5-8BF5-CA646BADFA7A}"/>
              </a:ext>
            </a:extLst>
          </p:cNvPr>
          <p:cNvSpPr>
            <a:spLocks noGrp="1"/>
          </p:cNvSpPr>
          <p:nvPr>
            <p:ph idx="1"/>
          </p:nvPr>
        </p:nvSpPr>
        <p:spPr/>
        <p:txBody>
          <a:bodyPr>
            <a:normAutofit fontScale="92500"/>
          </a:bodyPr>
          <a:lstStyle/>
          <a:p>
            <a:pPr>
              <a:buFont typeface="Arial" charset="0"/>
              <a:buChar char="•"/>
              <a:defRPr/>
            </a:pPr>
            <a:r>
              <a:rPr lang="en-US" dirty="0"/>
              <a:t>Sex with Self after marriage (decreased desires)</a:t>
            </a:r>
          </a:p>
          <a:p>
            <a:pPr lvl="1">
              <a:buFont typeface="Arial" charset="0"/>
              <a:buChar char="–"/>
              <a:defRPr/>
            </a:pPr>
            <a:r>
              <a:rPr lang="en-US" dirty="0"/>
              <a:t>Sexual “Anorexia” “Indifference”</a:t>
            </a:r>
          </a:p>
          <a:p>
            <a:pPr>
              <a:buFont typeface="Arial" charset="0"/>
              <a:buChar char="•"/>
              <a:defRPr/>
            </a:pPr>
            <a:r>
              <a:rPr lang="en-US" dirty="0"/>
              <a:t>Very few or no male friendships</a:t>
            </a:r>
          </a:p>
          <a:p>
            <a:pPr>
              <a:buFont typeface="Arial" charset="0"/>
              <a:buChar char="•"/>
              <a:defRPr/>
            </a:pPr>
            <a:r>
              <a:rPr lang="en-US" dirty="0"/>
              <a:t>Gets enraged easily or numb emotionally</a:t>
            </a:r>
          </a:p>
          <a:p>
            <a:pPr lvl="1">
              <a:buFont typeface="Arial" charset="0"/>
              <a:buChar char="–"/>
              <a:defRPr/>
            </a:pPr>
            <a:r>
              <a:rPr lang="en-US" dirty="0"/>
              <a:t>Polarized emotional expression vs. full-range</a:t>
            </a:r>
          </a:p>
          <a:p>
            <a:pPr lvl="2">
              <a:buFont typeface="Arial" charset="0"/>
              <a:buChar char="•"/>
              <a:defRPr/>
            </a:pPr>
            <a:r>
              <a:rPr lang="en-US" dirty="0"/>
              <a:t>Happy to sad vs. anger to numbness</a:t>
            </a:r>
          </a:p>
          <a:p>
            <a:pPr lvl="2">
              <a:buFont typeface="Arial" charset="0"/>
              <a:buChar char="•"/>
              <a:defRPr/>
            </a:pPr>
            <a:r>
              <a:rPr lang="en-US" dirty="0"/>
              <a:t>Numbness to dissociated vs. euphoria to numbness</a:t>
            </a:r>
          </a:p>
          <a:p>
            <a:pPr>
              <a:buFont typeface="Arial" charset="0"/>
              <a:buChar char="•"/>
              <a:defRPr/>
            </a:pPr>
            <a:r>
              <a:rPr lang="en-US" dirty="0"/>
              <a:t>Rigidity &amp; inflexibility</a:t>
            </a:r>
          </a:p>
          <a:p>
            <a:pPr>
              <a:buFont typeface="Arial" charset="0"/>
              <a:buChar char="•"/>
              <a:defRPr/>
            </a:pPr>
            <a:r>
              <a:rPr lang="en-US" dirty="0"/>
              <a:t>Telling half-truths and lies to cover-up</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a:extLst>
              <a:ext uri="{FF2B5EF4-FFF2-40B4-BE49-F238E27FC236}">
                <a16:creationId xmlns:a16="http://schemas.microsoft.com/office/drawing/2014/main" xmlns="" id="{9FF25AE9-E70E-40BE-A474-C1F005E47E78}"/>
              </a:ext>
            </a:extLst>
          </p:cNvPr>
          <p:cNvSpPr>
            <a:spLocks noGrp="1"/>
          </p:cNvSpPr>
          <p:nvPr>
            <p:ph type="title"/>
          </p:nvPr>
        </p:nvSpPr>
        <p:spPr/>
        <p:txBody>
          <a:bodyPr/>
          <a:lstStyle/>
          <a:p>
            <a:r>
              <a:rPr lang="en-US" altLang="en-US"/>
              <a:t>The Facts of Life</a:t>
            </a:r>
            <a:endParaRPr lang="en-US" altLang="en-US" sz="3100"/>
          </a:p>
        </p:txBody>
      </p:sp>
      <p:sp>
        <p:nvSpPr>
          <p:cNvPr id="5123" name="Content Placeholder 4">
            <a:extLst>
              <a:ext uri="{FF2B5EF4-FFF2-40B4-BE49-F238E27FC236}">
                <a16:creationId xmlns:a16="http://schemas.microsoft.com/office/drawing/2014/main" xmlns="" id="{025CBCCE-0318-45F9-BD77-47E570BDAA67}"/>
              </a:ext>
            </a:extLst>
          </p:cNvPr>
          <p:cNvSpPr>
            <a:spLocks noGrp="1"/>
          </p:cNvSpPr>
          <p:nvPr>
            <p:ph idx="1"/>
          </p:nvPr>
        </p:nvSpPr>
        <p:spPr/>
        <p:txBody>
          <a:bodyPr/>
          <a:lstStyle/>
          <a:p>
            <a:pPr marL="463550" lvl="4" indent="-344488">
              <a:buFont typeface="Arial" panose="020B0604020202020204" pitchFamily="34" charset="0"/>
              <a:buNone/>
            </a:pPr>
            <a:r>
              <a:rPr lang="en-US" altLang="en-US" sz="3600"/>
              <a:t>Where did you learn the facts of life?  From God? (Everything God made is “good”.)</a:t>
            </a:r>
          </a:p>
          <a:p>
            <a:pPr marL="463550" lvl="4" indent="-344488">
              <a:buFont typeface="Arial" panose="020B0604020202020204" pitchFamily="34" charset="0"/>
              <a:buNone/>
            </a:pPr>
            <a:r>
              <a:rPr lang="en-US" altLang="en-US" sz="3600"/>
              <a:t>	From the world? (Satan tried to make “good” things perverted.)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0635BB-8A8C-4513-8CD9-CCB142AB09AA}"/>
              </a:ext>
            </a:extLst>
          </p:cNvPr>
          <p:cNvSpPr>
            <a:spLocks noGrp="1"/>
          </p:cNvSpPr>
          <p:nvPr>
            <p:ph type="title"/>
          </p:nvPr>
        </p:nvSpPr>
        <p:spPr/>
        <p:txBody>
          <a:bodyPr>
            <a:normAutofit fontScale="90000"/>
          </a:bodyPr>
          <a:lstStyle/>
          <a:p>
            <a:pPr algn="l">
              <a:defRPr/>
            </a:pPr>
            <a:r>
              <a:rPr lang="en-US" sz="6000" dirty="0">
                <a:solidFill>
                  <a:prstClr val="black"/>
                </a:solidFill>
              </a:rPr>
              <a:t>Addicted to Pornography?</a:t>
            </a:r>
            <a:r>
              <a:rPr lang="en-US" dirty="0">
                <a:solidFill>
                  <a:prstClr val="black"/>
                </a:solidFill>
              </a:rPr>
              <a:t/>
            </a:r>
            <a:br>
              <a:rPr lang="en-US" dirty="0">
                <a:solidFill>
                  <a:prstClr val="black"/>
                </a:solidFill>
              </a:rPr>
            </a:br>
            <a:r>
              <a:rPr lang="en-US" dirty="0">
                <a:solidFill>
                  <a:prstClr val="black"/>
                </a:solidFill>
              </a:rPr>
              <a:t>Unhealthy Signs</a:t>
            </a:r>
            <a:endParaRPr lang="en-US" dirty="0"/>
          </a:p>
        </p:txBody>
      </p:sp>
      <p:sp>
        <p:nvSpPr>
          <p:cNvPr id="31747" name="Content Placeholder 2">
            <a:extLst>
              <a:ext uri="{FF2B5EF4-FFF2-40B4-BE49-F238E27FC236}">
                <a16:creationId xmlns:a16="http://schemas.microsoft.com/office/drawing/2014/main" xmlns="" id="{04C6B266-042A-465E-A721-CF2AECCF05B0}"/>
              </a:ext>
            </a:extLst>
          </p:cNvPr>
          <p:cNvSpPr>
            <a:spLocks noGrp="1"/>
          </p:cNvSpPr>
          <p:nvPr>
            <p:ph idx="1"/>
          </p:nvPr>
        </p:nvSpPr>
        <p:spPr/>
        <p:txBody>
          <a:bodyPr/>
          <a:lstStyle/>
          <a:p>
            <a:pPr>
              <a:lnSpc>
                <a:spcPct val="90000"/>
              </a:lnSpc>
            </a:pPr>
            <a:r>
              <a:rPr lang="en-US" altLang="en-US"/>
              <a:t>Compulsive (Uncontrolled) “Cyber-Porn” use</a:t>
            </a:r>
          </a:p>
          <a:p>
            <a:pPr lvl="1">
              <a:lnSpc>
                <a:spcPct val="90000"/>
              </a:lnSpc>
            </a:pPr>
            <a:r>
              <a:rPr lang="en-US" altLang="en-US"/>
              <a:t>Chat Room visits online at work or after bedtime</a:t>
            </a:r>
          </a:p>
          <a:p>
            <a:pPr lvl="1">
              <a:lnSpc>
                <a:spcPct val="90000"/>
              </a:lnSpc>
            </a:pPr>
            <a:r>
              <a:rPr lang="en-US" altLang="en-US"/>
              <a:t>Rendezvous-meetings via chat room &amp; email</a:t>
            </a:r>
          </a:p>
          <a:p>
            <a:pPr lvl="1">
              <a:lnSpc>
                <a:spcPct val="90000"/>
              </a:lnSpc>
            </a:pPr>
            <a:r>
              <a:rPr lang="en-US" altLang="en-US"/>
              <a:t>Sex for hire experiences: Strip Clubs, Prostitutes</a:t>
            </a:r>
          </a:p>
          <a:p>
            <a:pPr>
              <a:lnSpc>
                <a:spcPct val="90000"/>
              </a:lnSpc>
            </a:pPr>
            <a:r>
              <a:rPr lang="en-US" altLang="en-US"/>
              <a:t>Compulsive (Ritualistic) “Tele-Porn “ use</a:t>
            </a:r>
          </a:p>
          <a:p>
            <a:pPr lvl="1">
              <a:lnSpc>
                <a:spcPct val="90000"/>
              </a:lnSpc>
            </a:pPr>
            <a:r>
              <a:rPr lang="en-US" altLang="en-US"/>
              <a:t>Astoundingly high phone bills</a:t>
            </a:r>
          </a:p>
          <a:p>
            <a:pPr>
              <a:lnSpc>
                <a:spcPct val="90000"/>
              </a:lnSpc>
            </a:pPr>
            <a:r>
              <a:rPr lang="en-US" altLang="en-US"/>
              <a:t>Unexplained hotel bills, sex toys, wigs &amp; underwear found in storage or trunk of car</a:t>
            </a:r>
          </a:p>
          <a:p>
            <a:pPr>
              <a:lnSpc>
                <a:spcPct val="90000"/>
              </a:lnSpc>
            </a:pPr>
            <a:r>
              <a:rPr lang="en-US" altLang="en-US"/>
              <a:t>Financial-legal problems: Bankruptcy</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xmlns="" id="{C39FCE4B-B829-44BA-BF77-76159E6EE3DB}"/>
              </a:ext>
            </a:extLst>
          </p:cNvPr>
          <p:cNvSpPr>
            <a:spLocks noGrp="1"/>
          </p:cNvSpPr>
          <p:nvPr>
            <p:ph type="title"/>
          </p:nvPr>
        </p:nvSpPr>
        <p:spPr/>
        <p:txBody>
          <a:bodyPr/>
          <a:lstStyle/>
          <a:p>
            <a:pPr algn="l"/>
            <a:r>
              <a:rPr lang="en-US" altLang="en-US"/>
              <a:t>Role of Pornography</a:t>
            </a:r>
          </a:p>
        </p:txBody>
      </p:sp>
      <p:sp>
        <p:nvSpPr>
          <p:cNvPr id="32771" name="Content Placeholder 2">
            <a:extLst>
              <a:ext uri="{FF2B5EF4-FFF2-40B4-BE49-F238E27FC236}">
                <a16:creationId xmlns:a16="http://schemas.microsoft.com/office/drawing/2014/main" xmlns="" id="{FA31F6E3-9496-4443-A788-6CE8644603E2}"/>
              </a:ext>
            </a:extLst>
          </p:cNvPr>
          <p:cNvSpPr>
            <a:spLocks noGrp="1"/>
          </p:cNvSpPr>
          <p:nvPr>
            <p:ph idx="1"/>
          </p:nvPr>
        </p:nvSpPr>
        <p:spPr/>
        <p:txBody>
          <a:bodyPr/>
          <a:lstStyle/>
          <a:p>
            <a:r>
              <a:rPr lang="en-US" altLang="en-US" dirty="0"/>
              <a:t>Safe Relationships</a:t>
            </a:r>
          </a:p>
          <a:p>
            <a:r>
              <a:rPr lang="en-US" altLang="en-US" dirty="0" smtClean="0"/>
              <a:t>Power/Control of image</a:t>
            </a:r>
            <a:endParaRPr lang="en-US" altLang="en-US" dirty="0"/>
          </a:p>
          <a:p>
            <a:r>
              <a:rPr lang="en-US" altLang="en-US" dirty="0"/>
              <a:t>No rejection</a:t>
            </a:r>
          </a:p>
          <a:p>
            <a:r>
              <a:rPr lang="en-US" altLang="en-US" dirty="0"/>
              <a:t>Replaces real </a:t>
            </a:r>
            <a:r>
              <a:rPr lang="en-US" altLang="en-US" dirty="0" smtClean="0"/>
              <a:t>relationships that are “too difficult/complex”</a:t>
            </a:r>
            <a:endParaRPr lang="en-US" altLang="en-US" dirty="0"/>
          </a:p>
          <a:p>
            <a:r>
              <a:rPr lang="en-US" altLang="en-US" dirty="0"/>
              <a:t>Stimulation </a:t>
            </a:r>
            <a:r>
              <a:rPr lang="en-US" altLang="en-US" dirty="0" smtClean="0"/>
              <a:t>to cope with </a:t>
            </a:r>
            <a:r>
              <a:rPr lang="en-US" altLang="en-US" dirty="0"/>
              <a:t>real life </a:t>
            </a:r>
            <a:r>
              <a:rPr lang="en-US" altLang="en-US" dirty="0" smtClean="0"/>
              <a:t>stressors, boredom, relaxation, anger, </a:t>
            </a:r>
            <a:r>
              <a:rPr lang="en-US" altLang="en-US" dirty="0"/>
              <a:t>or </a:t>
            </a:r>
            <a:r>
              <a:rPr lang="en-US" altLang="en-US" dirty="0" smtClean="0"/>
              <a:t>unhappiness</a:t>
            </a:r>
            <a:endParaRPr lang="en-US" altLang="en-US" dirty="0"/>
          </a:p>
        </p:txBody>
      </p:sp>
      <p:pic>
        <p:nvPicPr>
          <p:cNvPr id="33796" name="Picture 6" descr="j0199267">
            <a:extLst>
              <a:ext uri="{FF2B5EF4-FFF2-40B4-BE49-F238E27FC236}">
                <a16:creationId xmlns:a16="http://schemas.microsoft.com/office/drawing/2014/main" xmlns="" id="{BB753B2A-2D7B-424D-9482-930AE090CD9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3000" y="1371600"/>
            <a:ext cx="2857500" cy="15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Deviant Attempts to Satisfy Natural Desires</a:t>
            </a:r>
            <a:endParaRPr lang="en-US" dirty="0"/>
          </a:p>
        </p:txBody>
      </p:sp>
      <p:sp>
        <p:nvSpPr>
          <p:cNvPr id="3" name="Content Placeholder 2"/>
          <p:cNvSpPr>
            <a:spLocks noGrp="1"/>
          </p:cNvSpPr>
          <p:nvPr>
            <p:ph idx="1"/>
          </p:nvPr>
        </p:nvSpPr>
        <p:spPr/>
        <p:txBody>
          <a:bodyPr/>
          <a:lstStyle/>
          <a:p>
            <a:r>
              <a:rPr lang="en-US" sz="2800" dirty="0" smtClean="0"/>
              <a:t>Emotional Desires</a:t>
            </a:r>
          </a:p>
          <a:p>
            <a:pPr lvl="1"/>
            <a:r>
              <a:rPr lang="en-US" sz="2000" dirty="0" smtClean="0"/>
              <a:t>To Be Heard and Understood</a:t>
            </a:r>
          </a:p>
          <a:p>
            <a:pPr lvl="1"/>
            <a:r>
              <a:rPr lang="en-US" sz="2000" dirty="0" smtClean="0"/>
              <a:t>To be affirmed</a:t>
            </a:r>
          </a:p>
          <a:p>
            <a:pPr lvl="1"/>
            <a:r>
              <a:rPr lang="en-US" sz="2000" dirty="0" smtClean="0"/>
              <a:t>To be blessed</a:t>
            </a:r>
          </a:p>
          <a:p>
            <a:r>
              <a:rPr lang="en-US" sz="2800" dirty="0" smtClean="0"/>
              <a:t>Physical Desires</a:t>
            </a:r>
          </a:p>
          <a:p>
            <a:pPr lvl="1"/>
            <a:r>
              <a:rPr lang="en-US" sz="2000" dirty="0" smtClean="0"/>
              <a:t>To be safe</a:t>
            </a:r>
          </a:p>
          <a:p>
            <a:pPr lvl="1"/>
            <a:r>
              <a:rPr lang="en-US" sz="2000" dirty="0" smtClean="0"/>
              <a:t>To be touched</a:t>
            </a:r>
          </a:p>
          <a:p>
            <a:r>
              <a:rPr lang="en-US" sz="2800" dirty="0" smtClean="0"/>
              <a:t>Sexual Desires</a:t>
            </a:r>
          </a:p>
          <a:p>
            <a:pPr lvl="1"/>
            <a:r>
              <a:rPr lang="en-US" sz="2000" dirty="0" smtClean="0"/>
              <a:t>To be passionately desired/chosen</a:t>
            </a:r>
          </a:p>
          <a:p>
            <a:r>
              <a:rPr lang="en-US" sz="2800" dirty="0" smtClean="0"/>
              <a:t>Spiritual Desires</a:t>
            </a:r>
          </a:p>
          <a:p>
            <a:pPr lvl="1"/>
            <a:r>
              <a:rPr lang="en-US" sz="2000" dirty="0" smtClean="0"/>
              <a:t>To be included</a:t>
            </a:r>
            <a:endParaRPr lang="en-US" sz="2000" dirty="0"/>
          </a:p>
        </p:txBody>
      </p:sp>
    </p:spTree>
    <p:extLst>
      <p:ext uri="{BB962C8B-B14F-4D97-AF65-F5344CB8AC3E}">
        <p14:creationId xmlns:p14="http://schemas.microsoft.com/office/powerpoint/2010/main" val="29641752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xmlns="" id="{72B2C071-D33B-4AD9-8C29-6886A2594D3A}"/>
              </a:ext>
            </a:extLst>
          </p:cNvPr>
          <p:cNvSpPr>
            <a:spLocks noGrp="1"/>
          </p:cNvSpPr>
          <p:nvPr>
            <p:ph type="title"/>
          </p:nvPr>
        </p:nvSpPr>
        <p:spPr>
          <a:xfrm>
            <a:off x="457200" y="274638"/>
            <a:ext cx="8229600" cy="868362"/>
          </a:xfrm>
        </p:spPr>
        <p:txBody>
          <a:bodyPr/>
          <a:lstStyle/>
          <a:p>
            <a:pPr eaLnBrk="1" hangingPunct="1"/>
            <a:r>
              <a:rPr lang="en-US" altLang="en-US">
                <a:solidFill>
                  <a:schemeClr val="bg1"/>
                </a:solidFill>
                <a:latin typeface="Arial Black" panose="020B0A04020102020204" pitchFamily="34" charset="0"/>
              </a:rPr>
              <a:t>Addiction Cycle</a:t>
            </a:r>
          </a:p>
        </p:txBody>
      </p:sp>
      <p:graphicFrame>
        <p:nvGraphicFramePr>
          <p:cNvPr id="4" name="Content Placeholder 3">
            <a:extLst>
              <a:ext uri="{FF2B5EF4-FFF2-40B4-BE49-F238E27FC236}">
                <a16:creationId xmlns:a16="http://schemas.microsoft.com/office/drawing/2014/main" xmlns="" id="{7C8E03F0-7EB3-4675-BE8A-8802BCDC845B}"/>
              </a:ext>
            </a:extLst>
          </p:cNvPr>
          <p:cNvGraphicFramePr>
            <a:graphicFrameLocks noGrp="1"/>
          </p:cNvGraphicFramePr>
          <p:nvPr>
            <p:ph idx="1"/>
          </p:nvPr>
        </p:nvGraphicFramePr>
        <p:xfrm>
          <a:off x="-381000" y="685800"/>
          <a:ext cx="9525000" cy="640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Oval 4">
            <a:extLst>
              <a:ext uri="{FF2B5EF4-FFF2-40B4-BE49-F238E27FC236}">
                <a16:creationId xmlns:a16="http://schemas.microsoft.com/office/drawing/2014/main" xmlns="" id="{26D3B9E8-711D-4A54-9FCC-F8A58C8F177D}"/>
              </a:ext>
            </a:extLst>
          </p:cNvPr>
          <p:cNvSpPr/>
          <p:nvPr/>
        </p:nvSpPr>
        <p:spPr>
          <a:xfrm>
            <a:off x="3505200" y="2362200"/>
            <a:ext cx="2057400" cy="3352800"/>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35845" name="TextBox 5">
            <a:extLst>
              <a:ext uri="{FF2B5EF4-FFF2-40B4-BE49-F238E27FC236}">
                <a16:creationId xmlns:a16="http://schemas.microsoft.com/office/drawing/2014/main" xmlns="" id="{37344AF3-64AC-41CD-8801-1A93565F2080}"/>
              </a:ext>
            </a:extLst>
          </p:cNvPr>
          <p:cNvSpPr txBox="1">
            <a:spLocks noChangeArrowheads="1"/>
          </p:cNvSpPr>
          <p:nvPr/>
        </p:nvSpPr>
        <p:spPr bwMode="auto">
          <a:xfrm>
            <a:off x="3657600" y="3581400"/>
            <a:ext cx="1752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000">
                <a:solidFill>
                  <a:srgbClr val="000000"/>
                </a:solidFill>
              </a:rPr>
              <a:t>Addiction Cycle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2B167D-6D73-4498-9280-C3ACA1F60322}"/>
              </a:ext>
            </a:extLst>
          </p:cNvPr>
          <p:cNvSpPr>
            <a:spLocks noGrp="1"/>
          </p:cNvSpPr>
          <p:nvPr>
            <p:ph type="title"/>
          </p:nvPr>
        </p:nvSpPr>
        <p:spPr/>
        <p:txBody>
          <a:bodyPr>
            <a:normAutofit fontScale="90000"/>
          </a:bodyPr>
          <a:lstStyle/>
          <a:p>
            <a:pPr algn="l">
              <a:defRPr/>
            </a:pPr>
            <a:r>
              <a:rPr lang="en-US" dirty="0"/>
              <a:t>The Inner Conflict of Addiction</a:t>
            </a:r>
            <a:br>
              <a:rPr lang="en-US" dirty="0"/>
            </a:br>
            <a:r>
              <a:rPr lang="en-US" sz="3600" u="sng" dirty="0"/>
              <a:t>The addicted person is ambivalent because:</a:t>
            </a:r>
          </a:p>
        </p:txBody>
      </p:sp>
      <p:sp>
        <p:nvSpPr>
          <p:cNvPr id="3" name="Content Placeholder 2">
            <a:extLst>
              <a:ext uri="{FF2B5EF4-FFF2-40B4-BE49-F238E27FC236}">
                <a16:creationId xmlns:a16="http://schemas.microsoft.com/office/drawing/2014/main" xmlns="" id="{C5E413A2-187F-43C8-A114-CBEC4A4DF036}"/>
              </a:ext>
            </a:extLst>
          </p:cNvPr>
          <p:cNvSpPr>
            <a:spLocks noGrp="1"/>
          </p:cNvSpPr>
          <p:nvPr>
            <p:ph idx="1"/>
          </p:nvPr>
        </p:nvSpPr>
        <p:spPr/>
        <p:txBody>
          <a:bodyPr>
            <a:normAutofit fontScale="85000" lnSpcReduction="10000"/>
          </a:bodyPr>
          <a:lstStyle/>
          <a:p>
            <a:pPr>
              <a:buFont typeface="Arial" charset="0"/>
              <a:buChar char="•"/>
              <a:defRPr/>
            </a:pPr>
            <a:r>
              <a:rPr lang="en-US" dirty="0"/>
              <a:t>Sexual Addiction is both pleasurable and destructive</a:t>
            </a:r>
          </a:p>
          <a:p>
            <a:pPr>
              <a:buFont typeface="Arial" charset="0"/>
              <a:buChar char="•"/>
              <a:defRPr/>
            </a:pPr>
            <a:endParaRPr lang="en-US" dirty="0"/>
          </a:p>
          <a:p>
            <a:pPr>
              <a:buFont typeface="Arial" charset="0"/>
              <a:buChar char="•"/>
              <a:defRPr/>
            </a:pPr>
            <a:r>
              <a:rPr lang="en-US" dirty="0"/>
              <a:t>Sexual Addiction is accepted by the non-Christian  world but not by God</a:t>
            </a:r>
          </a:p>
          <a:p>
            <a:pPr>
              <a:buFont typeface="Arial" charset="0"/>
              <a:buChar char="•"/>
              <a:defRPr/>
            </a:pPr>
            <a:endParaRPr lang="en-US" dirty="0"/>
          </a:p>
          <a:p>
            <a:pPr>
              <a:buFont typeface="Arial" charset="0"/>
              <a:buChar char="•"/>
              <a:defRPr/>
            </a:pPr>
            <a:r>
              <a:rPr lang="en-US" dirty="0"/>
              <a:t>Sexual Addiction is pleasurable and yet over time takes over the mind’s neurotransmitters</a:t>
            </a:r>
          </a:p>
          <a:p>
            <a:pPr>
              <a:buFont typeface="Arial" charset="0"/>
              <a:buChar char="•"/>
              <a:defRPr/>
            </a:pPr>
            <a:endParaRPr lang="en-US" dirty="0"/>
          </a:p>
          <a:p>
            <a:pPr>
              <a:buFont typeface="Arial" charset="0"/>
              <a:buChar char="•"/>
              <a:defRPr/>
            </a:pPr>
            <a:r>
              <a:rPr lang="en-US" dirty="0"/>
              <a:t>The sex addict can justify their use of pornography and yet know in their heart it is wrong for them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xmlns="" id="{70C74DA7-3DB4-461F-BFF4-EE8AA5156A5B}"/>
              </a:ext>
            </a:extLst>
          </p:cNvPr>
          <p:cNvSpPr>
            <a:spLocks noGrp="1"/>
          </p:cNvSpPr>
          <p:nvPr>
            <p:ph type="title"/>
          </p:nvPr>
        </p:nvSpPr>
        <p:spPr/>
        <p:txBody>
          <a:bodyPr/>
          <a:lstStyle/>
          <a:p>
            <a:pPr algn="l"/>
            <a:r>
              <a:rPr lang="en-US" altLang="en-US"/>
              <a:t>Impact of Pornography </a:t>
            </a:r>
          </a:p>
        </p:txBody>
      </p:sp>
      <p:sp>
        <p:nvSpPr>
          <p:cNvPr id="3" name="Content Placeholder 2">
            <a:extLst>
              <a:ext uri="{FF2B5EF4-FFF2-40B4-BE49-F238E27FC236}">
                <a16:creationId xmlns:a16="http://schemas.microsoft.com/office/drawing/2014/main" xmlns="" id="{375DDAD5-B747-4F46-8C77-6850A5A02CA3}"/>
              </a:ext>
            </a:extLst>
          </p:cNvPr>
          <p:cNvSpPr>
            <a:spLocks noGrp="1"/>
          </p:cNvSpPr>
          <p:nvPr>
            <p:ph idx="1"/>
          </p:nvPr>
        </p:nvSpPr>
        <p:spPr/>
        <p:txBody>
          <a:bodyPr>
            <a:normAutofit fontScale="85000" lnSpcReduction="20000"/>
          </a:bodyPr>
          <a:lstStyle/>
          <a:p>
            <a:pPr>
              <a:buFont typeface="Arial" charset="0"/>
              <a:buChar char="•"/>
              <a:defRPr/>
            </a:pPr>
            <a:r>
              <a:rPr lang="en-US" sz="4000" u="sng" dirty="0"/>
              <a:t>Danger to Society</a:t>
            </a:r>
          </a:p>
          <a:p>
            <a:pPr lvl="1">
              <a:buFont typeface="Arial" charset="0"/>
              <a:buChar char="–"/>
              <a:defRPr/>
            </a:pPr>
            <a:r>
              <a:rPr lang="en-US" sz="3600" dirty="0"/>
              <a:t>86% of CONVICTED RAPISTS confessed to regular exposure to pornography</a:t>
            </a:r>
          </a:p>
          <a:p>
            <a:pPr lvl="1">
              <a:buFont typeface="Arial" charset="0"/>
              <a:buChar char="–"/>
              <a:defRPr/>
            </a:pPr>
            <a:endParaRPr lang="en-US" sz="3600" dirty="0"/>
          </a:p>
          <a:p>
            <a:pPr lvl="1">
              <a:buFont typeface="Arial" charset="0"/>
              <a:buChar char="–"/>
              <a:defRPr/>
            </a:pPr>
            <a:r>
              <a:rPr lang="en-US" sz="3600" dirty="0"/>
              <a:t>57% of CONVICTED RAPISTS tried to   re-enact pornographic images</a:t>
            </a:r>
          </a:p>
          <a:p>
            <a:pPr lvl="1">
              <a:buFont typeface="Arial" charset="0"/>
              <a:buNone/>
              <a:defRPr/>
            </a:pPr>
            <a:endParaRPr lang="en-US" sz="3600" dirty="0"/>
          </a:p>
          <a:p>
            <a:pPr lvl="1">
              <a:buFont typeface="Arial" charset="0"/>
              <a:buChar char="–"/>
              <a:defRPr/>
            </a:pPr>
            <a:r>
              <a:rPr lang="en-US" sz="3600" dirty="0"/>
              <a:t>51% of male STUDENTS exposed to violent pornography indicated likelihood of raping women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xmlns="" id="{1D19313E-3205-4050-88B3-9AA2BE29CAD1}"/>
              </a:ext>
            </a:extLst>
          </p:cNvPr>
          <p:cNvSpPr>
            <a:spLocks noGrp="1"/>
          </p:cNvSpPr>
          <p:nvPr>
            <p:ph type="title"/>
          </p:nvPr>
        </p:nvSpPr>
        <p:spPr/>
        <p:txBody>
          <a:bodyPr/>
          <a:lstStyle/>
          <a:p>
            <a:pPr algn="l"/>
            <a:r>
              <a:rPr lang="en-US" altLang="en-US" dirty="0"/>
              <a:t>Impact of Pornography</a:t>
            </a:r>
          </a:p>
        </p:txBody>
      </p:sp>
      <p:sp>
        <p:nvSpPr>
          <p:cNvPr id="40963" name="Content Placeholder 2">
            <a:extLst>
              <a:ext uri="{FF2B5EF4-FFF2-40B4-BE49-F238E27FC236}">
                <a16:creationId xmlns:a16="http://schemas.microsoft.com/office/drawing/2014/main" xmlns="" id="{68CD30AB-CFF4-44F6-9FC7-DBE1E6C53630}"/>
              </a:ext>
            </a:extLst>
          </p:cNvPr>
          <p:cNvSpPr>
            <a:spLocks noGrp="1"/>
          </p:cNvSpPr>
          <p:nvPr>
            <p:ph idx="1"/>
          </p:nvPr>
        </p:nvSpPr>
        <p:spPr/>
        <p:txBody>
          <a:bodyPr/>
          <a:lstStyle/>
          <a:p>
            <a:r>
              <a:rPr lang="en-US" altLang="en-US" sz="4000" u="sng" dirty="0"/>
              <a:t>Degrading</a:t>
            </a:r>
          </a:p>
          <a:p>
            <a:pPr lvl="1"/>
            <a:r>
              <a:rPr lang="en-US" altLang="en-US" sz="3600" dirty="0"/>
              <a:t>Devalues the “act” of marriage</a:t>
            </a:r>
          </a:p>
          <a:p>
            <a:pPr lvl="1"/>
            <a:r>
              <a:rPr lang="en-US" altLang="en-US" sz="3600" dirty="0"/>
              <a:t>Void of Relationship</a:t>
            </a:r>
          </a:p>
          <a:p>
            <a:pPr lvl="1"/>
            <a:r>
              <a:rPr lang="en-US" altLang="en-US" sz="3600" dirty="0"/>
              <a:t>Humiliating </a:t>
            </a:r>
            <a:r>
              <a:rPr lang="en-US" altLang="en-US" sz="3600" dirty="0" smtClean="0"/>
              <a:t>Sex </a:t>
            </a:r>
            <a:r>
              <a:rPr lang="en-US" altLang="en-US" sz="3600" dirty="0"/>
              <a:t>Acts</a:t>
            </a:r>
          </a:p>
          <a:p>
            <a:pPr lvl="1"/>
            <a:r>
              <a:rPr lang="en-US" altLang="en-US" sz="3600" dirty="0"/>
              <a:t>Education/Training in perversion &amp; deviant </a:t>
            </a:r>
            <a:r>
              <a:rPr lang="en-US" altLang="en-US" sz="3600" dirty="0" smtClean="0"/>
              <a:t>conduct</a:t>
            </a:r>
          </a:p>
          <a:p>
            <a:pPr lvl="1"/>
            <a:r>
              <a:rPr lang="en-US" altLang="en-US" sz="3600" dirty="0" smtClean="0"/>
              <a:t>Increase in off-screen abductions</a:t>
            </a:r>
            <a:endParaRPr lang="en-US" altLang="en-US" sz="3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096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xmlns="" id="{D6A24631-3C31-4BB7-BDC0-269DB95C4B21}"/>
              </a:ext>
            </a:extLst>
          </p:cNvPr>
          <p:cNvSpPr>
            <a:spLocks noGrp="1"/>
          </p:cNvSpPr>
          <p:nvPr>
            <p:ph type="title"/>
          </p:nvPr>
        </p:nvSpPr>
        <p:spPr/>
        <p:txBody>
          <a:bodyPr/>
          <a:lstStyle/>
          <a:p>
            <a:r>
              <a:rPr lang="en-US" altLang="en-US"/>
              <a:t>Impact of Pornography</a:t>
            </a:r>
          </a:p>
        </p:txBody>
      </p:sp>
      <p:sp>
        <p:nvSpPr>
          <p:cNvPr id="3" name="Content Placeholder 2">
            <a:extLst>
              <a:ext uri="{FF2B5EF4-FFF2-40B4-BE49-F238E27FC236}">
                <a16:creationId xmlns:a16="http://schemas.microsoft.com/office/drawing/2014/main" xmlns="" id="{94A6F215-956D-4A04-A923-5C976D3DEE98}"/>
              </a:ext>
            </a:extLst>
          </p:cNvPr>
          <p:cNvSpPr>
            <a:spLocks noGrp="1"/>
          </p:cNvSpPr>
          <p:nvPr>
            <p:ph idx="1"/>
          </p:nvPr>
        </p:nvSpPr>
        <p:spPr/>
        <p:txBody>
          <a:bodyPr>
            <a:normAutofit fontScale="85000" lnSpcReduction="20000"/>
          </a:bodyPr>
          <a:lstStyle/>
          <a:p>
            <a:pPr>
              <a:buFont typeface="Arial" charset="0"/>
              <a:buChar char="•"/>
              <a:defRPr/>
            </a:pPr>
            <a:r>
              <a:rPr lang="en-US" sz="4000" u="sng" dirty="0"/>
              <a:t>Damaging To Marriage</a:t>
            </a:r>
            <a:endParaRPr lang="en-US" sz="4000" dirty="0"/>
          </a:p>
          <a:p>
            <a:pPr lvl="1">
              <a:buFont typeface="Arial" charset="0"/>
              <a:buChar char="–"/>
              <a:defRPr/>
            </a:pPr>
            <a:r>
              <a:rPr lang="en-US" sz="3600" dirty="0"/>
              <a:t>Creates unrealistic demands on wife/husband</a:t>
            </a:r>
          </a:p>
          <a:p>
            <a:pPr lvl="1">
              <a:buFont typeface="Arial" charset="0"/>
              <a:buChar char="–"/>
              <a:defRPr/>
            </a:pPr>
            <a:r>
              <a:rPr lang="en-US" sz="3600" dirty="0"/>
              <a:t>Compare images to wife/husband’s body</a:t>
            </a:r>
          </a:p>
          <a:p>
            <a:pPr lvl="1">
              <a:buFont typeface="Arial" charset="0"/>
              <a:buChar char="–"/>
              <a:defRPr/>
            </a:pPr>
            <a:r>
              <a:rPr lang="en-US" sz="3600" dirty="0"/>
              <a:t>Anger with wife/husband</a:t>
            </a:r>
          </a:p>
          <a:p>
            <a:pPr lvl="1">
              <a:buFont typeface="Arial" charset="0"/>
              <a:buChar char="–"/>
              <a:defRPr/>
            </a:pPr>
            <a:r>
              <a:rPr lang="en-US" sz="3600" dirty="0"/>
              <a:t>Pornographic image relationship takes  place of intimacy with wife/husband</a:t>
            </a:r>
          </a:p>
          <a:p>
            <a:pPr lvl="1">
              <a:buFont typeface="Arial" charset="0"/>
              <a:buChar char="–"/>
              <a:defRPr/>
            </a:pPr>
            <a:r>
              <a:rPr lang="en-US" sz="3600" dirty="0"/>
              <a:t>Decreased interest in sexual fulfillment with wife/husband</a:t>
            </a:r>
          </a:p>
          <a:p>
            <a:pPr lvl="1">
              <a:buFont typeface="Arial" charset="0"/>
              <a:buChar char="–"/>
              <a:defRPr/>
            </a:pPr>
            <a:r>
              <a:rPr lang="en-US" sz="3600" dirty="0"/>
              <a:t>Can decrease interest in sex with marriage partner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xmlns="" id="{C0961BB2-3176-4D85-85C9-C0AD4FEBF71A}"/>
              </a:ext>
            </a:extLst>
          </p:cNvPr>
          <p:cNvSpPr>
            <a:spLocks noGrp="1"/>
          </p:cNvSpPr>
          <p:nvPr>
            <p:ph type="title"/>
          </p:nvPr>
        </p:nvSpPr>
        <p:spPr/>
        <p:txBody>
          <a:bodyPr/>
          <a:lstStyle/>
          <a:p>
            <a:r>
              <a:rPr lang="en-US" altLang="en-US" dirty="0"/>
              <a:t>Impact of Pornography</a:t>
            </a:r>
          </a:p>
        </p:txBody>
      </p:sp>
      <p:sp>
        <p:nvSpPr>
          <p:cNvPr id="45059" name="Content Placeholder 2">
            <a:extLst>
              <a:ext uri="{FF2B5EF4-FFF2-40B4-BE49-F238E27FC236}">
                <a16:creationId xmlns:a16="http://schemas.microsoft.com/office/drawing/2014/main" xmlns="" id="{1A19BB78-E8CF-4570-810E-455D96892E70}"/>
              </a:ext>
            </a:extLst>
          </p:cNvPr>
          <p:cNvSpPr>
            <a:spLocks noGrp="1"/>
          </p:cNvSpPr>
          <p:nvPr>
            <p:ph idx="1"/>
          </p:nvPr>
        </p:nvSpPr>
        <p:spPr/>
        <p:txBody>
          <a:bodyPr/>
          <a:lstStyle/>
          <a:p>
            <a:r>
              <a:rPr lang="en-US" altLang="en-US" sz="4000" u="sng" dirty="0"/>
              <a:t>Destructive to the User</a:t>
            </a:r>
          </a:p>
          <a:p>
            <a:pPr lvl="1"/>
            <a:r>
              <a:rPr lang="en-US" altLang="en-US" sz="3600" dirty="0"/>
              <a:t> Can lead to social isolation</a:t>
            </a:r>
          </a:p>
          <a:p>
            <a:pPr lvl="1"/>
            <a:r>
              <a:rPr lang="en-US" altLang="en-US" sz="3600" dirty="0"/>
              <a:t> Loss of family</a:t>
            </a:r>
          </a:p>
          <a:p>
            <a:pPr lvl="1"/>
            <a:r>
              <a:rPr lang="en-US" altLang="en-US" sz="3600" dirty="0"/>
              <a:t> Loss of job</a:t>
            </a:r>
          </a:p>
          <a:p>
            <a:pPr lvl="1"/>
            <a:r>
              <a:rPr lang="en-US" altLang="en-US" sz="3600" dirty="0"/>
              <a:t> Increased instances of </a:t>
            </a:r>
            <a:r>
              <a:rPr lang="en-US" altLang="en-US" sz="3600" dirty="0" smtClean="0"/>
              <a:t>depression</a:t>
            </a:r>
          </a:p>
          <a:p>
            <a:pPr lvl="1"/>
            <a:r>
              <a:rPr lang="en-US" altLang="en-US" sz="3600" dirty="0" smtClean="0"/>
              <a:t>Heightened anxiety</a:t>
            </a:r>
            <a:endParaRPr lang="en-US" altLang="en-US" sz="3600" dirty="0"/>
          </a:p>
          <a:p>
            <a:pPr lvl="1"/>
            <a:r>
              <a:rPr lang="en-US" altLang="en-US" sz="3600" dirty="0"/>
              <a:t> Increased paranoia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505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505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505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50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xmlns="" id="{95637B8B-5EC8-4908-910D-87DC21887D09}"/>
              </a:ext>
            </a:extLst>
          </p:cNvPr>
          <p:cNvSpPr>
            <a:spLocks noGrp="1"/>
          </p:cNvSpPr>
          <p:nvPr>
            <p:ph type="title"/>
          </p:nvPr>
        </p:nvSpPr>
        <p:spPr/>
        <p:txBody>
          <a:bodyPr/>
          <a:lstStyle/>
          <a:p>
            <a:pPr algn="l"/>
            <a:r>
              <a:rPr lang="en-US" altLang="en-US"/>
              <a:t>Impact of Pornography</a:t>
            </a:r>
          </a:p>
        </p:txBody>
      </p:sp>
      <p:sp>
        <p:nvSpPr>
          <p:cNvPr id="47107" name="Content Placeholder 2">
            <a:extLst>
              <a:ext uri="{FF2B5EF4-FFF2-40B4-BE49-F238E27FC236}">
                <a16:creationId xmlns:a16="http://schemas.microsoft.com/office/drawing/2014/main" xmlns="" id="{B332F6F9-D7FC-46FB-85D0-6FD5274ED6A8}"/>
              </a:ext>
            </a:extLst>
          </p:cNvPr>
          <p:cNvSpPr>
            <a:spLocks noGrp="1"/>
          </p:cNvSpPr>
          <p:nvPr>
            <p:ph idx="1"/>
          </p:nvPr>
        </p:nvSpPr>
        <p:spPr/>
        <p:txBody>
          <a:bodyPr/>
          <a:lstStyle/>
          <a:p>
            <a:r>
              <a:rPr lang="en-US" altLang="en-US" sz="4000" u="sng" dirty="0"/>
              <a:t>Destructive to Users</a:t>
            </a:r>
            <a:endParaRPr lang="en-US" altLang="en-US" sz="4000" dirty="0"/>
          </a:p>
          <a:p>
            <a:pPr>
              <a:buFont typeface="Arial" panose="020B0604020202020204" pitchFamily="34" charset="0"/>
              <a:buNone/>
            </a:pPr>
            <a:r>
              <a:rPr lang="en-US" altLang="en-US" sz="4000" dirty="0"/>
              <a:t>   4 Step progression</a:t>
            </a:r>
          </a:p>
          <a:p>
            <a:pPr lvl="1"/>
            <a:r>
              <a:rPr lang="en-US" altLang="en-US" sz="3600" dirty="0"/>
              <a:t>Addiction-</a:t>
            </a:r>
            <a:r>
              <a:rPr lang="en-US" altLang="en-US" sz="3600" i="1" dirty="0"/>
              <a:t>Stimulant</a:t>
            </a:r>
          </a:p>
          <a:p>
            <a:pPr lvl="1"/>
            <a:r>
              <a:rPr lang="en-US" altLang="en-US" sz="3600" dirty="0" smtClean="0"/>
              <a:t>Escalation-</a:t>
            </a:r>
            <a:r>
              <a:rPr lang="en-US" altLang="en-US" sz="3600" i="1" dirty="0" smtClean="0"/>
              <a:t> Seeking Opportunity</a:t>
            </a:r>
            <a:endParaRPr lang="en-US" altLang="en-US" sz="3600" i="1" dirty="0"/>
          </a:p>
          <a:p>
            <a:pPr lvl="1"/>
            <a:r>
              <a:rPr lang="en-US" altLang="en-US" sz="3600" dirty="0" smtClean="0"/>
              <a:t>Desensitization-</a:t>
            </a:r>
            <a:r>
              <a:rPr lang="en-US" altLang="en-US" sz="3600" i="1" dirty="0" smtClean="0"/>
              <a:t>Dulled </a:t>
            </a:r>
            <a:r>
              <a:rPr lang="en-US" altLang="en-US" sz="3600" i="1" dirty="0"/>
              <a:t>Senses</a:t>
            </a:r>
          </a:p>
          <a:p>
            <a:pPr lvl="1"/>
            <a:r>
              <a:rPr lang="en-US" altLang="en-US" sz="3600" dirty="0"/>
              <a:t>Acting out sexually-</a:t>
            </a:r>
            <a:r>
              <a:rPr lang="en-US" altLang="en-US" sz="3600" i="1" dirty="0"/>
              <a:t>Increased Activity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710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710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71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xmlns="" id="{B02458DC-2CFA-4212-9330-91CB302023F4}"/>
              </a:ext>
            </a:extLst>
          </p:cNvPr>
          <p:cNvSpPr>
            <a:spLocks noChangeArrowheads="1"/>
          </p:cNvSpPr>
          <p:nvPr/>
        </p:nvSpPr>
        <p:spPr bwMode="auto">
          <a:xfrm>
            <a:off x="123825" y="593725"/>
            <a:ext cx="8135938"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73138">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AD0101"/>
              </a:buClr>
              <a:buFontTx/>
              <a:buNone/>
            </a:pPr>
            <a:r>
              <a:rPr lang="en-US" altLang="en-US" sz="2400" b="1">
                <a:latin typeface="Times New Roman" panose="02020603050405020304" pitchFamily="18" charset="0"/>
              </a:rPr>
              <a:t>I Thess. 4:3-8 – </a:t>
            </a:r>
            <a:r>
              <a:rPr lang="en-US" altLang="en-US" sz="2400" b="1" baseline="30000">
                <a:latin typeface="Times New Roman" panose="02020603050405020304" pitchFamily="18" charset="0"/>
              </a:rPr>
              <a:t> “</a:t>
            </a:r>
            <a:r>
              <a:rPr lang="en-US" altLang="en-US" sz="2400" b="1">
                <a:latin typeface="Times New Roman" panose="02020603050405020304" pitchFamily="18" charset="0"/>
              </a:rPr>
              <a:t>For this is the will of God, [even] your sanctification, that ye abstain from fornication; </a:t>
            </a:r>
            <a:r>
              <a:rPr lang="en-US" altLang="en-US" sz="2400" b="1" baseline="30000">
                <a:latin typeface="Times New Roman" panose="02020603050405020304" pitchFamily="18" charset="0"/>
              </a:rPr>
              <a:t>4</a:t>
            </a:r>
            <a:r>
              <a:rPr lang="en-US" altLang="en-US" sz="2400" b="1">
                <a:latin typeface="Times New Roman" panose="02020603050405020304" pitchFamily="18" charset="0"/>
              </a:rPr>
              <a:t> that each one of you know how to possess himself of his own vessel in sanctification and honor, </a:t>
            </a:r>
            <a:r>
              <a:rPr lang="en-US" altLang="en-US" sz="2400" b="1" baseline="30000">
                <a:latin typeface="Times New Roman" panose="02020603050405020304" pitchFamily="18" charset="0"/>
              </a:rPr>
              <a:t>5</a:t>
            </a:r>
            <a:r>
              <a:rPr lang="en-US" altLang="en-US" sz="2400" b="1">
                <a:latin typeface="Times New Roman" panose="02020603050405020304" pitchFamily="18" charset="0"/>
              </a:rPr>
              <a:t> not in the passion of lust, even as the Gentiles who know not God; </a:t>
            </a:r>
            <a:r>
              <a:rPr lang="en-US" altLang="en-US" sz="2400" b="1" baseline="30000">
                <a:latin typeface="Times New Roman" panose="02020603050405020304" pitchFamily="18" charset="0"/>
              </a:rPr>
              <a:t>6</a:t>
            </a:r>
            <a:r>
              <a:rPr lang="en-US" altLang="en-US" sz="2400" b="1">
                <a:latin typeface="Times New Roman" panose="02020603050405020304" pitchFamily="18" charset="0"/>
              </a:rPr>
              <a:t> that no man transgress, and wrong his brother in the matter: because the Lord is an avenger in all these things, as also we forewarned you and testified. </a:t>
            </a:r>
            <a:r>
              <a:rPr lang="en-US" altLang="en-US" sz="2400" b="1" baseline="30000">
                <a:latin typeface="Times New Roman" panose="02020603050405020304" pitchFamily="18" charset="0"/>
              </a:rPr>
              <a:t>7</a:t>
            </a:r>
            <a:r>
              <a:rPr lang="en-US" altLang="en-US" sz="2400" b="1">
                <a:latin typeface="Times New Roman" panose="02020603050405020304" pitchFamily="18" charset="0"/>
              </a:rPr>
              <a:t> For God called us not for uncleanness, but in sanctification. </a:t>
            </a:r>
            <a:r>
              <a:rPr lang="en-US" altLang="en-US" sz="2400" b="1" baseline="30000">
                <a:latin typeface="Times New Roman" panose="02020603050405020304" pitchFamily="18" charset="0"/>
              </a:rPr>
              <a:t>8</a:t>
            </a:r>
            <a:r>
              <a:rPr lang="en-US" altLang="en-US" sz="2400" b="1">
                <a:latin typeface="Times New Roman" panose="02020603050405020304" pitchFamily="18" charset="0"/>
              </a:rPr>
              <a:t> Therefore he that rejecteth, rejecteth not man, but God, who giveth his Holy Spirit unto you.”</a:t>
            </a:r>
          </a:p>
        </p:txBody>
      </p:sp>
      <p:pic>
        <p:nvPicPr>
          <p:cNvPr id="7171" name="Picture 1" descr="imgres.jpg">
            <a:extLst>
              <a:ext uri="{FF2B5EF4-FFF2-40B4-BE49-F238E27FC236}">
                <a16:creationId xmlns:a16="http://schemas.microsoft.com/office/drawing/2014/main" xmlns="" id="{4BAAD56A-9D62-43DC-AEA9-B1B4A89F0FD2}"/>
              </a:ext>
            </a:extLst>
          </p:cNvPr>
          <p:cNvPicPr>
            <a:picLocks noChangeAspect="1"/>
          </p:cNvPicPr>
          <p:nvPr/>
        </p:nvPicPr>
        <p:blipFill>
          <a:blip r:embed="rId2">
            <a:clrChange>
              <a:clrFrom>
                <a:srgbClr val="F0F4FA"/>
              </a:clrFrom>
              <a:clrTo>
                <a:srgbClr val="F0F4FA">
                  <a:alpha val="0"/>
                </a:srgbClr>
              </a:clrTo>
            </a:clrChange>
            <a:extLst>
              <a:ext uri="{28A0092B-C50C-407E-A947-70E740481C1C}">
                <a14:useLocalDpi xmlns:a14="http://schemas.microsoft.com/office/drawing/2010/main" val="0"/>
              </a:ext>
            </a:extLst>
          </a:blip>
          <a:srcRect/>
          <a:stretch>
            <a:fillRect/>
          </a:stretch>
        </p:blipFill>
        <p:spPr bwMode="auto">
          <a:xfrm>
            <a:off x="3521075" y="4857750"/>
            <a:ext cx="2436813" cy="182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xmlns="" id="{544C651A-F3C6-419B-BE0C-9D378DFC938D}"/>
              </a:ext>
            </a:extLst>
          </p:cNvPr>
          <p:cNvSpPr>
            <a:spLocks noGrp="1"/>
          </p:cNvSpPr>
          <p:nvPr>
            <p:ph type="title"/>
          </p:nvPr>
        </p:nvSpPr>
        <p:spPr/>
        <p:txBody>
          <a:bodyPr/>
          <a:lstStyle/>
          <a:p>
            <a:r>
              <a:rPr lang="en-US" altLang="en-US"/>
              <a:t>The Role of Sex With Self	</a:t>
            </a:r>
          </a:p>
        </p:txBody>
      </p:sp>
      <p:sp>
        <p:nvSpPr>
          <p:cNvPr id="3" name="Content Placeholder 2">
            <a:extLst>
              <a:ext uri="{FF2B5EF4-FFF2-40B4-BE49-F238E27FC236}">
                <a16:creationId xmlns:a16="http://schemas.microsoft.com/office/drawing/2014/main" xmlns="" id="{13DCB002-8F83-4852-B7BB-8BC57A1FEB10}"/>
              </a:ext>
            </a:extLst>
          </p:cNvPr>
          <p:cNvSpPr>
            <a:spLocks noGrp="1"/>
          </p:cNvSpPr>
          <p:nvPr>
            <p:ph idx="1"/>
          </p:nvPr>
        </p:nvSpPr>
        <p:spPr/>
        <p:txBody>
          <a:bodyPr>
            <a:normAutofit lnSpcReduction="10000"/>
          </a:bodyPr>
          <a:lstStyle/>
          <a:p>
            <a:pPr>
              <a:buFont typeface="Arial" charset="0"/>
              <a:buChar char="•"/>
              <a:defRPr/>
            </a:pPr>
            <a:r>
              <a:rPr lang="en-US" dirty="0"/>
              <a:t>Self Soothing</a:t>
            </a:r>
          </a:p>
          <a:p>
            <a:pPr>
              <a:buFont typeface="Arial" charset="0"/>
              <a:buChar char="•"/>
              <a:defRPr/>
            </a:pPr>
            <a:r>
              <a:rPr lang="en-US" dirty="0"/>
              <a:t>Release of Tension</a:t>
            </a:r>
          </a:p>
          <a:p>
            <a:pPr>
              <a:buFont typeface="Arial" charset="0"/>
              <a:buChar char="•"/>
              <a:defRPr/>
            </a:pPr>
            <a:r>
              <a:rPr lang="en-US" dirty="0"/>
              <a:t>Release of Stress</a:t>
            </a:r>
          </a:p>
          <a:p>
            <a:pPr>
              <a:buFont typeface="Arial" charset="0"/>
              <a:buChar char="•"/>
              <a:defRPr/>
            </a:pPr>
            <a:r>
              <a:rPr lang="en-US" dirty="0"/>
              <a:t>Means to alter a bad mood</a:t>
            </a:r>
          </a:p>
          <a:p>
            <a:pPr>
              <a:buFont typeface="Arial" charset="0"/>
              <a:buChar char="•"/>
              <a:defRPr/>
            </a:pPr>
            <a:r>
              <a:rPr lang="en-US" dirty="0"/>
              <a:t>A way to punish someone</a:t>
            </a:r>
          </a:p>
          <a:p>
            <a:pPr>
              <a:buFont typeface="Arial" charset="0"/>
              <a:buChar char="•"/>
              <a:defRPr/>
            </a:pPr>
            <a:r>
              <a:rPr lang="en-US" dirty="0"/>
              <a:t>An escape from difficult relationships</a:t>
            </a:r>
          </a:p>
          <a:p>
            <a:pPr>
              <a:buFont typeface="Arial" charset="0"/>
              <a:buChar char="•"/>
              <a:defRPr/>
            </a:pPr>
            <a:r>
              <a:rPr lang="en-US" dirty="0"/>
              <a:t>An escape from boredom</a:t>
            </a:r>
          </a:p>
          <a:p>
            <a:pPr>
              <a:buFont typeface="Arial" charset="0"/>
              <a:buChar char="•"/>
              <a:defRPr/>
            </a:pPr>
            <a:r>
              <a:rPr lang="en-US" dirty="0"/>
              <a:t>Chasing the orgasmic high</a:t>
            </a:r>
          </a:p>
        </p:txBody>
      </p:sp>
      <p:pic>
        <p:nvPicPr>
          <p:cNvPr id="50180" name="Picture 5" descr="j0438402">
            <a:extLst>
              <a:ext uri="{FF2B5EF4-FFF2-40B4-BE49-F238E27FC236}">
                <a16:creationId xmlns:a16="http://schemas.microsoft.com/office/drawing/2014/main" xmlns="" id="{12F16C2D-3304-4D8B-AA43-3FC7FAA58C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219200"/>
            <a:ext cx="3962400" cy="17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xmlns="" id="{A8147949-B327-43AD-AD2B-0C6F361C4617}"/>
              </a:ext>
            </a:extLst>
          </p:cNvPr>
          <p:cNvSpPr>
            <a:spLocks noGrp="1"/>
          </p:cNvSpPr>
          <p:nvPr>
            <p:ph type="title"/>
          </p:nvPr>
        </p:nvSpPr>
        <p:spPr/>
        <p:txBody>
          <a:bodyPr/>
          <a:lstStyle/>
          <a:p>
            <a:r>
              <a:rPr lang="en-US" altLang="en-US"/>
              <a:t>Spiritual Impact</a:t>
            </a:r>
          </a:p>
        </p:txBody>
      </p:sp>
      <p:sp>
        <p:nvSpPr>
          <p:cNvPr id="51203" name="Content Placeholder 2">
            <a:extLst>
              <a:ext uri="{FF2B5EF4-FFF2-40B4-BE49-F238E27FC236}">
                <a16:creationId xmlns:a16="http://schemas.microsoft.com/office/drawing/2014/main" xmlns="" id="{D35FE342-BC9C-4605-914A-F4C8656CFDB0}"/>
              </a:ext>
            </a:extLst>
          </p:cNvPr>
          <p:cNvSpPr>
            <a:spLocks noGrp="1"/>
          </p:cNvSpPr>
          <p:nvPr>
            <p:ph idx="1"/>
          </p:nvPr>
        </p:nvSpPr>
        <p:spPr/>
        <p:txBody>
          <a:bodyPr/>
          <a:lstStyle/>
          <a:p>
            <a:r>
              <a:rPr lang="en-US" altLang="en-US"/>
              <a:t>God intends sexual expression to be only in the marriage relationship</a:t>
            </a:r>
          </a:p>
          <a:p>
            <a:endParaRPr lang="en-US" altLang="en-US"/>
          </a:p>
          <a:p>
            <a:r>
              <a:rPr lang="en-US" altLang="en-US"/>
              <a:t>Sexuality is not a selfish act, it’s purpose is to build up the marriage relationship</a:t>
            </a:r>
          </a:p>
          <a:p>
            <a:endParaRPr lang="en-US" altLang="en-US"/>
          </a:p>
          <a:p>
            <a:r>
              <a:rPr lang="en-US" altLang="en-US"/>
              <a:t>Pornography is a form of infidelity/adultery against a marital partner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12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xmlns="" id="{41FC209E-B68D-4918-B0AA-9066D6BC7C78}"/>
              </a:ext>
            </a:extLst>
          </p:cNvPr>
          <p:cNvSpPr>
            <a:spLocks noGrp="1"/>
          </p:cNvSpPr>
          <p:nvPr>
            <p:ph type="title"/>
          </p:nvPr>
        </p:nvSpPr>
        <p:spPr/>
        <p:txBody>
          <a:bodyPr/>
          <a:lstStyle/>
          <a:p>
            <a:r>
              <a:rPr lang="en-US" altLang="en-US"/>
              <a:t>Spiritual Impact	</a:t>
            </a:r>
          </a:p>
        </p:txBody>
      </p:sp>
      <p:sp>
        <p:nvSpPr>
          <p:cNvPr id="53251" name="Content Placeholder 2">
            <a:extLst>
              <a:ext uri="{FF2B5EF4-FFF2-40B4-BE49-F238E27FC236}">
                <a16:creationId xmlns:a16="http://schemas.microsoft.com/office/drawing/2014/main" xmlns="" id="{D193B756-AC05-4092-9C0B-C672007383D7}"/>
              </a:ext>
            </a:extLst>
          </p:cNvPr>
          <p:cNvSpPr>
            <a:spLocks noGrp="1"/>
          </p:cNvSpPr>
          <p:nvPr>
            <p:ph idx="1"/>
          </p:nvPr>
        </p:nvSpPr>
        <p:spPr/>
        <p:txBody>
          <a:bodyPr/>
          <a:lstStyle/>
          <a:p>
            <a:r>
              <a:rPr lang="en-US" altLang="en-US"/>
              <a:t>Porn and self stimulation are disrespectful uses of the temple of the Holy Spirit (Rom. 12:1-2, Gen. 38:9)</a:t>
            </a:r>
          </a:p>
          <a:p>
            <a:endParaRPr lang="en-US" altLang="en-US"/>
          </a:p>
          <a:p>
            <a:r>
              <a:rPr lang="en-US" altLang="en-US"/>
              <a:t>Self stimulation is devaluing the seed of life</a:t>
            </a:r>
          </a:p>
          <a:p>
            <a:endParaRPr lang="en-US" altLang="en-US"/>
          </a:p>
          <a:p>
            <a:r>
              <a:rPr lang="en-US" altLang="en-US"/>
              <a:t>Porn and self stimulation increase guilt and shame in relating to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xmlns="" id="{8B47B5D7-C67D-431A-890A-8C784410558C}"/>
              </a:ext>
            </a:extLst>
          </p:cNvPr>
          <p:cNvSpPr>
            <a:spLocks noGrp="1"/>
          </p:cNvSpPr>
          <p:nvPr>
            <p:ph type="title"/>
          </p:nvPr>
        </p:nvSpPr>
        <p:spPr/>
        <p:txBody>
          <a:bodyPr/>
          <a:lstStyle/>
          <a:p>
            <a:r>
              <a:rPr lang="en-US" altLang="en-US"/>
              <a:t>Spiritual Impact</a:t>
            </a:r>
          </a:p>
        </p:txBody>
      </p:sp>
      <p:sp>
        <p:nvSpPr>
          <p:cNvPr id="56323" name="Content Placeholder 2">
            <a:extLst>
              <a:ext uri="{FF2B5EF4-FFF2-40B4-BE49-F238E27FC236}">
                <a16:creationId xmlns:a16="http://schemas.microsoft.com/office/drawing/2014/main" xmlns="" id="{B080574E-31B6-4E50-8727-36A6B70A044D}"/>
              </a:ext>
            </a:extLst>
          </p:cNvPr>
          <p:cNvSpPr>
            <a:spLocks noGrp="1"/>
          </p:cNvSpPr>
          <p:nvPr>
            <p:ph idx="1"/>
          </p:nvPr>
        </p:nvSpPr>
        <p:spPr>
          <a:xfrm>
            <a:off x="533400" y="1295400"/>
            <a:ext cx="8305800" cy="5181600"/>
          </a:xfrm>
        </p:spPr>
        <p:txBody>
          <a:bodyPr/>
          <a:lstStyle/>
          <a:p>
            <a:r>
              <a:rPr lang="en-US" altLang="en-US"/>
              <a:t>“For this is the will of God, even your sanctification, that you abstain from fornication; that each one of you know how to possess himself of his own vessel and sanctification and honor, not in the passion of lust, even as the Gentiles who know not God; that no man transgress and wrong his brother in the matter: because the Lord is an avenger in all these things, as we forewarned you.”      (1 Thessalonians 4:3-6)</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xmlns="" id="{6C117897-FBF2-40ED-9C88-8E0AE2B6515D}"/>
              </a:ext>
            </a:extLst>
          </p:cNvPr>
          <p:cNvSpPr>
            <a:spLocks noGrp="1"/>
          </p:cNvSpPr>
          <p:nvPr>
            <p:ph type="title"/>
          </p:nvPr>
        </p:nvSpPr>
        <p:spPr/>
        <p:txBody>
          <a:bodyPr/>
          <a:lstStyle/>
          <a:p>
            <a:r>
              <a:rPr lang="en-US" altLang="en-US"/>
              <a:t>Spiritual Impact</a:t>
            </a:r>
          </a:p>
        </p:txBody>
      </p:sp>
      <p:sp>
        <p:nvSpPr>
          <p:cNvPr id="56323" name="Content Placeholder 2">
            <a:extLst>
              <a:ext uri="{FF2B5EF4-FFF2-40B4-BE49-F238E27FC236}">
                <a16:creationId xmlns:a16="http://schemas.microsoft.com/office/drawing/2014/main" xmlns="" id="{3796FD81-C6FF-45D5-B9BA-A228EB6F6932}"/>
              </a:ext>
            </a:extLst>
          </p:cNvPr>
          <p:cNvSpPr>
            <a:spLocks noGrp="1"/>
          </p:cNvSpPr>
          <p:nvPr>
            <p:ph idx="1"/>
          </p:nvPr>
        </p:nvSpPr>
        <p:spPr/>
        <p:txBody>
          <a:bodyPr/>
          <a:lstStyle/>
          <a:p>
            <a:r>
              <a:rPr lang="en-US" altLang="en-US"/>
              <a:t>“Flee fornication, every sin that a man does is without the body; but he that commits fornication sins against his own body…”           1 Corinthians 6:18 </a:t>
            </a:r>
          </a:p>
          <a:p>
            <a:r>
              <a:rPr lang="en-US" altLang="en-US"/>
              <a:t>Turn to Matthew 5:27-32, especially verses 29-30 (note the progression from lust to divorce)</a:t>
            </a:r>
          </a:p>
          <a:p>
            <a:pPr>
              <a:buFont typeface="Arial" panose="020B0604020202020204" pitchFamily="34" charset="0"/>
              <a:buNone/>
            </a:pPr>
            <a:endParaRPr lang="en-US" altLang="en-US"/>
          </a:p>
          <a:p>
            <a:endParaRPr lang="en-US" altLang="en-US"/>
          </a:p>
          <a:p>
            <a:pPr>
              <a:buFont typeface="Arial" panose="020B0604020202020204" pitchFamily="34" charset="0"/>
              <a:buNone/>
            </a:pP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63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xmlns="" id="{019D969E-A104-451E-AE35-A87F684D4364}"/>
              </a:ext>
            </a:extLst>
          </p:cNvPr>
          <p:cNvSpPr>
            <a:spLocks noGrp="1"/>
          </p:cNvSpPr>
          <p:nvPr>
            <p:ph type="ctrTitle"/>
          </p:nvPr>
        </p:nvSpPr>
        <p:spPr>
          <a:xfrm>
            <a:off x="642938" y="277813"/>
            <a:ext cx="7785100" cy="765175"/>
          </a:xfrm>
        </p:spPr>
        <p:txBody>
          <a:bodyPr/>
          <a:lstStyle/>
          <a:p>
            <a:r>
              <a:rPr lang="en-US" altLang="en-US" sz="2800" b="1" u="sng"/>
              <a:t>YOUR SEXUALITY AND YOUR SPIRITUALITY ARE INSEPARABLE</a:t>
            </a:r>
            <a:r>
              <a:rPr lang="en-US" altLang="en-US" sz="2800"/>
              <a:t> </a:t>
            </a:r>
          </a:p>
        </p:txBody>
      </p:sp>
      <p:sp>
        <p:nvSpPr>
          <p:cNvPr id="58371" name="Rectangle 3">
            <a:extLst>
              <a:ext uri="{FF2B5EF4-FFF2-40B4-BE49-F238E27FC236}">
                <a16:creationId xmlns:a16="http://schemas.microsoft.com/office/drawing/2014/main" xmlns="" id="{93CCC6F6-7C68-4669-808E-5F754441FD8F}"/>
              </a:ext>
            </a:extLst>
          </p:cNvPr>
          <p:cNvSpPr>
            <a:spLocks noChangeArrowheads="1"/>
          </p:cNvSpPr>
          <p:nvPr/>
        </p:nvSpPr>
        <p:spPr bwMode="auto">
          <a:xfrm>
            <a:off x="642938" y="1277938"/>
            <a:ext cx="7785100"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US" altLang="en-US" sz="2600" b="1">
                <a:solidFill>
                  <a:schemeClr val="bg1"/>
                </a:solidFill>
              </a:rPr>
              <a:t>Sex and Spirituality are interlinked, not one behind closed doors and the other in public.</a:t>
            </a:r>
          </a:p>
          <a:p>
            <a:pPr eaLnBrk="1" hangingPunct="1">
              <a:spcBef>
                <a:spcPct val="0"/>
              </a:spcBef>
            </a:pPr>
            <a:r>
              <a:rPr lang="en-US" altLang="en-US" sz="2600" b="1">
                <a:solidFill>
                  <a:schemeClr val="bg1"/>
                </a:solidFill>
              </a:rPr>
              <a:t> Result of fragmented thinking is this: “We commit our life to Christ, but we reserve our sexuality for our self.” </a:t>
            </a:r>
          </a:p>
          <a:p>
            <a:pPr eaLnBrk="1" hangingPunct="1">
              <a:spcBef>
                <a:spcPct val="0"/>
              </a:spcBef>
            </a:pPr>
            <a:r>
              <a:rPr lang="en-US" altLang="en-US" sz="2600" b="1">
                <a:solidFill>
                  <a:schemeClr val="bg1"/>
                </a:solidFill>
              </a:rPr>
              <a:t>Hebrew word for sexual intimacy between a husband and a wife is “yada”.  Used 940 times in O.T.</a:t>
            </a:r>
            <a:endParaRPr lang="en-US" altLang="en-US" sz="2600">
              <a:solidFill>
                <a:schemeClr val="bg1"/>
              </a:solidFill>
            </a:endParaRPr>
          </a:p>
          <a:p>
            <a:pPr eaLnBrk="1" hangingPunct="1">
              <a:spcBef>
                <a:spcPct val="0"/>
              </a:spcBef>
            </a:pPr>
            <a:r>
              <a:rPr lang="en-US" altLang="en-US" sz="2600" b="1">
                <a:solidFill>
                  <a:schemeClr val="bg1"/>
                </a:solidFill>
              </a:rPr>
              <a:t>The most frequent use describes intimacy with God (Psalm 139:1; Prov. 3:6; Exodus 33:12-13, et al)</a:t>
            </a:r>
            <a:endParaRPr lang="en-US" altLang="en-US" sz="2600">
              <a:solidFill>
                <a:schemeClr val="bg1"/>
              </a:solidFill>
            </a:endParaRPr>
          </a:p>
          <a:p>
            <a:pPr eaLnBrk="1" hangingPunct="1">
              <a:spcBef>
                <a:spcPct val="0"/>
              </a:spcBef>
            </a:pPr>
            <a:endParaRPr lang="en-US" altLang="en-US" sz="2600">
              <a:solidFill>
                <a:schemeClr val="bg1"/>
              </a:solidFill>
            </a:endParaRPr>
          </a:p>
          <a:p>
            <a:pPr eaLnBrk="1" hangingPunct="1">
              <a:spcBef>
                <a:spcPct val="0"/>
              </a:spcBef>
            </a:pPr>
            <a:endParaRPr lang="en-US" altLang="en-US" sz="2600">
              <a:solidFill>
                <a:schemeClr val="bg1"/>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83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83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83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xmlns="" id="{DE2557AA-EE62-4DA6-9773-E24A65F60828}"/>
              </a:ext>
            </a:extLst>
          </p:cNvPr>
          <p:cNvSpPr>
            <a:spLocks noGrp="1"/>
          </p:cNvSpPr>
          <p:nvPr>
            <p:ph type="ctrTitle"/>
          </p:nvPr>
        </p:nvSpPr>
        <p:spPr>
          <a:xfrm>
            <a:off x="866775" y="688975"/>
            <a:ext cx="7442200" cy="765175"/>
          </a:xfrm>
        </p:spPr>
        <p:txBody>
          <a:bodyPr/>
          <a:lstStyle/>
          <a:p>
            <a:r>
              <a:rPr lang="en-US" altLang="en-US" sz="3200" b="1" u="sng"/>
              <a:t>YOUR SEXUALITY AND YOUR SPIRITUALITY ARE INSEPARABLE </a:t>
            </a:r>
            <a:r>
              <a:rPr lang="en-US" altLang="en-US" sz="3200"/>
              <a:t> </a:t>
            </a:r>
          </a:p>
        </p:txBody>
      </p:sp>
      <p:sp>
        <p:nvSpPr>
          <p:cNvPr id="59395" name="Rectangle 3">
            <a:extLst>
              <a:ext uri="{FF2B5EF4-FFF2-40B4-BE49-F238E27FC236}">
                <a16:creationId xmlns:a16="http://schemas.microsoft.com/office/drawing/2014/main" xmlns="" id="{F27D8720-2A5F-48AF-AC64-BCC2B5AB12DE}"/>
              </a:ext>
            </a:extLst>
          </p:cNvPr>
          <p:cNvSpPr>
            <a:spLocks noChangeArrowheads="1"/>
          </p:cNvSpPr>
          <p:nvPr/>
        </p:nvSpPr>
        <p:spPr bwMode="auto">
          <a:xfrm>
            <a:off x="642938" y="1849438"/>
            <a:ext cx="7785100" cy="495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US" altLang="en-US" sz="3600" b="1">
                <a:solidFill>
                  <a:srgbClr val="FFFFFF"/>
                </a:solidFill>
              </a:rPr>
              <a:t>Strong connection between our sexuality and our spirituality – that sexual choices have spiritual consequences (1 Cor. 6:15-20)</a:t>
            </a:r>
          </a:p>
          <a:p>
            <a:pPr eaLnBrk="1" hangingPunct="1">
              <a:spcBef>
                <a:spcPct val="0"/>
              </a:spcBef>
            </a:pPr>
            <a:r>
              <a:rPr lang="en-US" altLang="en-US" sz="3600" b="1">
                <a:solidFill>
                  <a:srgbClr val="FFFFFF"/>
                </a:solidFill>
              </a:rPr>
              <a:t> In the midst of saying the two shall be one, Paul says this is a great mystery.  What is the mystery? The comparison? (Eph. 5)</a:t>
            </a:r>
            <a:endParaRPr lang="en-US" altLang="en-US" sz="3600">
              <a:solidFill>
                <a:srgbClr val="FFFFFF"/>
              </a:solidFill>
            </a:endParaRPr>
          </a:p>
          <a:p>
            <a:pPr eaLnBrk="1" hangingPunct="1">
              <a:spcBef>
                <a:spcPct val="0"/>
              </a:spcBef>
            </a:pPr>
            <a:endParaRPr lang="en-US" altLang="en-US" sz="2800">
              <a:solidFill>
                <a:srgbClr val="FFFFFF"/>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93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xmlns="" id="{8D6E5DED-F6A2-48C6-AD27-6E82F815A723}"/>
              </a:ext>
            </a:extLst>
          </p:cNvPr>
          <p:cNvSpPr>
            <a:spLocks noGrp="1"/>
          </p:cNvSpPr>
          <p:nvPr>
            <p:ph type="ctrTitle"/>
          </p:nvPr>
        </p:nvSpPr>
        <p:spPr>
          <a:xfrm>
            <a:off x="509588" y="247650"/>
            <a:ext cx="6523037" cy="766763"/>
          </a:xfrm>
        </p:spPr>
        <p:txBody>
          <a:bodyPr/>
          <a:lstStyle/>
          <a:p>
            <a:pPr algn="l"/>
            <a:r>
              <a:rPr lang="en-US" altLang="en-US" sz="4000" b="1" u="sng"/>
              <a:t>What is Intimacy?</a:t>
            </a:r>
            <a:endParaRPr lang="en-US" altLang="en-US" sz="4000"/>
          </a:p>
        </p:txBody>
      </p:sp>
      <p:sp>
        <p:nvSpPr>
          <p:cNvPr id="60419" name="Rectangle 3">
            <a:extLst>
              <a:ext uri="{FF2B5EF4-FFF2-40B4-BE49-F238E27FC236}">
                <a16:creationId xmlns:a16="http://schemas.microsoft.com/office/drawing/2014/main" xmlns="" id="{6D769C05-5FBC-4F27-BA77-09AF3CA3F56C}"/>
              </a:ext>
            </a:extLst>
          </p:cNvPr>
          <p:cNvSpPr>
            <a:spLocks noChangeArrowheads="1"/>
          </p:cNvSpPr>
          <p:nvPr/>
        </p:nvSpPr>
        <p:spPr bwMode="auto">
          <a:xfrm>
            <a:off x="642938" y="1171575"/>
            <a:ext cx="77851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US" altLang="en-US" sz="2800" b="1">
                <a:solidFill>
                  <a:srgbClr val="FFFFFF"/>
                </a:solidFill>
              </a:rPr>
              <a:t>Intimacy is that human longing to be known, cherished, valued and loved.  No amount of sex can compensate for a lack of intimacy.</a:t>
            </a:r>
          </a:p>
          <a:p>
            <a:pPr eaLnBrk="1" hangingPunct="1">
              <a:spcBef>
                <a:spcPct val="0"/>
              </a:spcBef>
            </a:pPr>
            <a:r>
              <a:rPr lang="en-US" altLang="en-US" sz="2800" b="1">
                <a:solidFill>
                  <a:srgbClr val="FFFFFF"/>
                </a:solidFill>
              </a:rPr>
              <a:t>Hundreds of Christians are struggling with sexual issues</a:t>
            </a:r>
            <a:r>
              <a:rPr lang="en-US" altLang="en-US" sz="2800">
                <a:solidFill>
                  <a:srgbClr val="FFFFFF"/>
                </a:solidFill>
              </a:rPr>
              <a:t> </a:t>
            </a:r>
          </a:p>
          <a:p>
            <a:pPr eaLnBrk="1" hangingPunct="1">
              <a:spcBef>
                <a:spcPct val="0"/>
              </a:spcBef>
            </a:pPr>
            <a:r>
              <a:rPr lang="en-US" altLang="en-US" sz="2800" b="1">
                <a:solidFill>
                  <a:srgbClr val="FFFFFF"/>
                </a:solidFill>
              </a:rPr>
              <a:t>In the silence of the church, they are left to sort through harrowing experiences like childhood sexual abuse, exposure to porn, raging temptation, homosexual thoughts and betrayal in marriage.</a:t>
            </a:r>
            <a:endParaRPr lang="en-US" altLang="en-US" sz="2800">
              <a:solidFill>
                <a:srgbClr val="FFFFFF"/>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04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04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xmlns="" id="{2D9A410E-07E8-4BFC-B4DD-9E22127F6A29}"/>
              </a:ext>
            </a:extLst>
          </p:cNvPr>
          <p:cNvSpPr>
            <a:spLocks noGrp="1"/>
          </p:cNvSpPr>
          <p:nvPr>
            <p:ph type="ctrTitle"/>
          </p:nvPr>
        </p:nvSpPr>
        <p:spPr>
          <a:xfrm>
            <a:off x="642938" y="473075"/>
            <a:ext cx="6523037" cy="765175"/>
          </a:xfrm>
        </p:spPr>
        <p:txBody>
          <a:bodyPr/>
          <a:lstStyle/>
          <a:p>
            <a:pPr algn="l"/>
            <a:r>
              <a:rPr lang="en-US" altLang="en-US" sz="4000" b="1" u="sng"/>
              <a:t>What is Intimacy?</a:t>
            </a:r>
            <a:endParaRPr lang="en-US" altLang="en-US" sz="4000"/>
          </a:p>
        </p:txBody>
      </p:sp>
      <p:sp>
        <p:nvSpPr>
          <p:cNvPr id="61443" name="Rectangle 3">
            <a:extLst>
              <a:ext uri="{FF2B5EF4-FFF2-40B4-BE49-F238E27FC236}">
                <a16:creationId xmlns:a16="http://schemas.microsoft.com/office/drawing/2014/main" xmlns="" id="{375D23A3-6390-4209-A2F4-168C4675009F}"/>
              </a:ext>
            </a:extLst>
          </p:cNvPr>
          <p:cNvSpPr>
            <a:spLocks noChangeArrowheads="1"/>
          </p:cNvSpPr>
          <p:nvPr/>
        </p:nvSpPr>
        <p:spPr bwMode="auto">
          <a:xfrm>
            <a:off x="642938" y="1562100"/>
            <a:ext cx="7785100"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US" altLang="en-US" sz="3600" b="1">
                <a:solidFill>
                  <a:srgbClr val="FFFFFF"/>
                </a:solidFill>
              </a:rPr>
              <a:t>They may want to be free from the bondage of the past, but often do not know where to turn for answers.</a:t>
            </a:r>
            <a:endParaRPr lang="en-US" altLang="en-US" sz="3600">
              <a:solidFill>
                <a:srgbClr val="FFFFFF"/>
              </a:solidFill>
            </a:endParaRPr>
          </a:p>
          <a:p>
            <a:pPr eaLnBrk="1" hangingPunct="1">
              <a:spcBef>
                <a:spcPct val="0"/>
              </a:spcBef>
            </a:pPr>
            <a:r>
              <a:rPr lang="en-US" altLang="en-US" sz="3600" b="1">
                <a:solidFill>
                  <a:srgbClr val="FFFFFF"/>
                </a:solidFill>
              </a:rPr>
              <a:t>We desperately need God’s perspective on sexuality. </a:t>
            </a:r>
            <a:endParaRPr lang="en-US" altLang="en-US" sz="3600">
              <a:solidFill>
                <a:srgbClr val="FFFFFF"/>
              </a:solidFill>
            </a:endParaRPr>
          </a:p>
          <a:p>
            <a:pPr eaLnBrk="1" hangingPunct="1">
              <a:spcBef>
                <a:spcPct val="0"/>
              </a:spcBef>
            </a:pPr>
            <a:r>
              <a:rPr lang="en-US" altLang="en-US" sz="3600" b="1">
                <a:solidFill>
                  <a:srgbClr val="FFFFFF"/>
                </a:solidFill>
              </a:rPr>
              <a:t>Fortunately, the Bible has a lot to say on the topic – some negative and some positive.</a:t>
            </a:r>
            <a:endParaRPr lang="en-US" altLang="en-US" sz="3600">
              <a:solidFill>
                <a:srgbClr val="FFFFFF"/>
              </a:solidFill>
            </a:endParaRPr>
          </a:p>
          <a:p>
            <a:pPr eaLnBrk="1" hangingPunct="1">
              <a:spcBef>
                <a:spcPct val="0"/>
              </a:spcBef>
            </a:pPr>
            <a:endParaRPr lang="en-US" altLang="en-US" sz="3600">
              <a:solidFill>
                <a:srgbClr val="FFFFFF"/>
              </a:solidFill>
            </a:endParaRPr>
          </a:p>
          <a:p>
            <a:pPr eaLnBrk="1" hangingPunct="1">
              <a:spcBef>
                <a:spcPct val="0"/>
              </a:spcBef>
            </a:pPr>
            <a:endParaRPr lang="en-US" altLang="en-US" sz="2800">
              <a:solidFill>
                <a:srgbClr val="FFFFFF"/>
              </a:solidFill>
            </a:endParaRPr>
          </a:p>
          <a:p>
            <a:pPr eaLnBrk="1" hangingPunct="1">
              <a:spcBef>
                <a:spcPct val="0"/>
              </a:spcBef>
            </a:pPr>
            <a:endParaRPr lang="en-US" altLang="en-US" sz="2800">
              <a:solidFill>
                <a:srgbClr val="FFFFFF"/>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4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14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B21CF5-9BC0-43DF-9E54-85E332D5FEAD}"/>
              </a:ext>
            </a:extLst>
          </p:cNvPr>
          <p:cNvSpPr>
            <a:spLocks noGrp="1"/>
          </p:cNvSpPr>
          <p:nvPr>
            <p:ph type="ctrTitle"/>
          </p:nvPr>
        </p:nvSpPr>
        <p:spPr>
          <a:xfrm>
            <a:off x="642938" y="473075"/>
            <a:ext cx="6523037" cy="765175"/>
          </a:xfrm>
        </p:spPr>
        <p:txBody>
          <a:bodyPr>
            <a:normAutofit fontScale="90000"/>
          </a:bodyPr>
          <a:lstStyle/>
          <a:p>
            <a:pPr>
              <a:defRPr/>
            </a:pPr>
            <a:r>
              <a:rPr lang="en-US" sz="4000" b="1" u="sng" dirty="0"/>
              <a:t>How was sexuality awakened?</a:t>
            </a:r>
            <a:endParaRPr lang="en-US" sz="4000" dirty="0"/>
          </a:p>
        </p:txBody>
      </p:sp>
      <p:sp>
        <p:nvSpPr>
          <p:cNvPr id="62467" name="Rectangle 3">
            <a:extLst>
              <a:ext uri="{FF2B5EF4-FFF2-40B4-BE49-F238E27FC236}">
                <a16:creationId xmlns:a16="http://schemas.microsoft.com/office/drawing/2014/main" xmlns="" id="{2D0235E4-3B45-42F8-A615-2132A45A6834}"/>
              </a:ext>
            </a:extLst>
          </p:cNvPr>
          <p:cNvSpPr>
            <a:spLocks noChangeArrowheads="1"/>
          </p:cNvSpPr>
          <p:nvPr/>
        </p:nvSpPr>
        <p:spPr bwMode="auto">
          <a:xfrm>
            <a:off x="642938" y="1524000"/>
            <a:ext cx="77851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Courier New" panose="02070309020205020404" pitchFamily="49" charset="0"/>
              <a:buChar char="o"/>
            </a:pPr>
            <a:r>
              <a:rPr lang="en-US" altLang="en-US" sz="4000" b="1">
                <a:solidFill>
                  <a:srgbClr val="FFFFFF"/>
                </a:solidFill>
              </a:rPr>
              <a:t>“The Talk”</a:t>
            </a:r>
            <a:endParaRPr lang="en-US" altLang="en-US" sz="4000">
              <a:solidFill>
                <a:srgbClr val="FFFFFF"/>
              </a:solidFill>
            </a:endParaRPr>
          </a:p>
          <a:p>
            <a:pPr eaLnBrk="1" hangingPunct="1">
              <a:spcBef>
                <a:spcPct val="0"/>
              </a:spcBef>
              <a:buFont typeface="Courier New" panose="02070309020205020404" pitchFamily="49" charset="0"/>
              <a:buChar char="o"/>
            </a:pPr>
            <a:r>
              <a:rPr lang="en-US" altLang="en-US" sz="4000" b="1">
                <a:solidFill>
                  <a:srgbClr val="FFFFFF"/>
                </a:solidFill>
              </a:rPr>
              <a:t>Many men report seeing nude pictures or “locker room” talk, acting out</a:t>
            </a:r>
            <a:endParaRPr lang="en-US" altLang="en-US" sz="4000">
              <a:solidFill>
                <a:srgbClr val="FFFFFF"/>
              </a:solidFill>
            </a:endParaRPr>
          </a:p>
          <a:p>
            <a:pPr eaLnBrk="1" hangingPunct="1">
              <a:spcBef>
                <a:spcPct val="0"/>
              </a:spcBef>
              <a:buFont typeface="Courier New" panose="02070309020205020404" pitchFamily="49" charset="0"/>
              <a:buChar char="o"/>
            </a:pPr>
            <a:r>
              <a:rPr lang="en-US" altLang="en-US" sz="4000" b="1">
                <a:solidFill>
                  <a:srgbClr val="FFFFFF"/>
                </a:solidFill>
              </a:rPr>
              <a:t>Many women learned about sexual pleasure through a shameful experience.</a:t>
            </a:r>
            <a:endParaRPr lang="en-US" altLang="en-US" sz="4000">
              <a:solidFill>
                <a:srgbClr val="FFFFFF"/>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24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24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xmlns="" id="{6D3F48A6-FAD5-4606-B925-57AF7C4C0A15}"/>
              </a:ext>
            </a:extLst>
          </p:cNvPr>
          <p:cNvSpPr txBox="1">
            <a:spLocks/>
          </p:cNvSpPr>
          <p:nvPr/>
        </p:nvSpPr>
        <p:spPr bwMode="auto">
          <a:xfrm>
            <a:off x="630238" y="385763"/>
            <a:ext cx="8229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400">
                <a:latin typeface="Arial Black" panose="020B0A04020102020204" pitchFamily="34" charset="0"/>
              </a:rPr>
              <a:t>God’s Views on Sex outside of Marriage (OT)</a:t>
            </a:r>
          </a:p>
        </p:txBody>
      </p:sp>
      <p:sp>
        <p:nvSpPr>
          <p:cNvPr id="8195" name="Content Placeholder 6">
            <a:extLst>
              <a:ext uri="{FF2B5EF4-FFF2-40B4-BE49-F238E27FC236}">
                <a16:creationId xmlns:a16="http://schemas.microsoft.com/office/drawing/2014/main" xmlns="" id="{BE33018F-B794-450C-8F0B-32F305554AE6}"/>
              </a:ext>
            </a:extLst>
          </p:cNvPr>
          <p:cNvSpPr txBox="1">
            <a:spLocks/>
          </p:cNvSpPr>
          <p:nvPr/>
        </p:nvSpPr>
        <p:spPr bwMode="auto">
          <a:xfrm>
            <a:off x="457200" y="1897063"/>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ts val="300"/>
              </a:spcBef>
              <a:buClr>
                <a:schemeClr val="accent1"/>
              </a:buClr>
              <a:buSzPct val="90000"/>
              <a:buFont typeface="Wingdings" panose="05000000000000000000" pitchFamily="2" charset="2"/>
              <a:buNone/>
            </a:pPr>
            <a:r>
              <a:rPr lang="en-US" altLang="en-US" sz="2400"/>
              <a:t>Death Penalty for:</a:t>
            </a:r>
          </a:p>
          <a:p>
            <a:pPr eaLnBrk="1" hangingPunct="1">
              <a:spcBef>
                <a:spcPts val="300"/>
              </a:spcBef>
              <a:buClr>
                <a:schemeClr val="accent1"/>
              </a:buClr>
              <a:buSzPct val="90000"/>
              <a:buFont typeface="Wingdings" panose="05000000000000000000" pitchFamily="2" charset="2"/>
              <a:buNone/>
            </a:pPr>
            <a:r>
              <a:rPr lang="en-US" altLang="en-US" sz="2400"/>
              <a:t>Incest: Lev. 18:1-18</a:t>
            </a:r>
          </a:p>
          <a:p>
            <a:pPr eaLnBrk="1" hangingPunct="1">
              <a:spcBef>
                <a:spcPts val="300"/>
              </a:spcBef>
              <a:buClr>
                <a:schemeClr val="accent1"/>
              </a:buClr>
              <a:buSzPct val="90000"/>
              <a:buFont typeface="Wingdings" panose="05000000000000000000" pitchFamily="2" charset="2"/>
              <a:buNone/>
            </a:pPr>
            <a:r>
              <a:rPr lang="en-US" altLang="en-US" sz="2400"/>
              <a:t>Adultery: Lev. 19-22</a:t>
            </a:r>
          </a:p>
          <a:p>
            <a:pPr eaLnBrk="1" hangingPunct="1">
              <a:spcBef>
                <a:spcPts val="300"/>
              </a:spcBef>
              <a:buClr>
                <a:schemeClr val="accent1"/>
              </a:buClr>
              <a:buSzPct val="90000"/>
              <a:buFont typeface="Wingdings" panose="05000000000000000000" pitchFamily="2" charset="2"/>
              <a:buNone/>
            </a:pPr>
            <a:r>
              <a:rPr lang="en-US" altLang="en-US" sz="2400"/>
              <a:t>Rape: Deut. 22:22-29</a:t>
            </a:r>
          </a:p>
          <a:p>
            <a:pPr eaLnBrk="1" hangingPunct="1">
              <a:spcBef>
                <a:spcPts val="300"/>
              </a:spcBef>
              <a:buClr>
                <a:schemeClr val="accent1"/>
              </a:buClr>
              <a:buSzPct val="90000"/>
              <a:buFont typeface="Wingdings" panose="05000000000000000000" pitchFamily="2" charset="2"/>
              <a:buNone/>
            </a:pPr>
            <a:r>
              <a:rPr lang="en-US" altLang="en-US" sz="2400"/>
              <a:t>Whoredom: Ex. 22:16,17; </a:t>
            </a:r>
            <a:r>
              <a:rPr lang="en-US" altLang="en-US" sz="2400" b="1"/>
              <a:t>Deut. 23:17</a:t>
            </a:r>
          </a:p>
          <a:p>
            <a:pPr eaLnBrk="1" hangingPunct="1">
              <a:spcBef>
                <a:spcPts val="300"/>
              </a:spcBef>
              <a:buClr>
                <a:schemeClr val="accent1"/>
              </a:buClr>
              <a:buSzPct val="90000"/>
              <a:buFont typeface="Wingdings" panose="05000000000000000000" pitchFamily="2" charset="2"/>
              <a:buNone/>
            </a:pPr>
            <a:r>
              <a:rPr lang="en-US" altLang="en-US" sz="2400"/>
              <a:t>Bestiality: </a:t>
            </a:r>
            <a:r>
              <a:rPr lang="en-US" altLang="en-US" sz="2400" b="1"/>
              <a:t>Lev. 20:15, 16</a:t>
            </a:r>
          </a:p>
          <a:p>
            <a:pPr eaLnBrk="1" hangingPunct="1">
              <a:spcBef>
                <a:spcPts val="300"/>
              </a:spcBef>
              <a:buClr>
                <a:schemeClr val="accent1"/>
              </a:buClr>
              <a:buSzPct val="90000"/>
              <a:buFont typeface="Wingdings" panose="05000000000000000000" pitchFamily="2" charset="2"/>
              <a:buNone/>
            </a:pPr>
            <a:r>
              <a:rPr lang="en-US" altLang="en-US" sz="2400"/>
              <a:t>Sodomy: </a:t>
            </a:r>
            <a:r>
              <a:rPr lang="en-US" altLang="en-US" sz="2400" b="1"/>
              <a:t>Lev. 20:12</a:t>
            </a:r>
          </a:p>
          <a:p>
            <a:pPr eaLnBrk="1" hangingPunct="1">
              <a:spcBef>
                <a:spcPts val="300"/>
              </a:spcBef>
              <a:buClr>
                <a:schemeClr val="accent1"/>
              </a:buClr>
              <a:buSzPct val="90000"/>
              <a:buFont typeface="Wingdings" panose="05000000000000000000" pitchFamily="2" charset="2"/>
              <a:buNone/>
            </a:pPr>
            <a:r>
              <a:rPr lang="en-US" altLang="en-US" sz="2400"/>
              <a:t>Non-virgin bride: </a:t>
            </a:r>
            <a:r>
              <a:rPr lang="en-US" altLang="en-US" sz="2400" b="1"/>
              <a:t>Deut. 22:13-21</a:t>
            </a:r>
          </a:p>
          <a:p>
            <a:pPr eaLnBrk="1" hangingPunct="1">
              <a:spcBef>
                <a:spcPts val="300"/>
              </a:spcBef>
              <a:buClr>
                <a:schemeClr val="accent1"/>
              </a:buClr>
              <a:buSzPct val="90000"/>
              <a:buFont typeface="Wingdings" panose="05000000000000000000" pitchFamily="2" charset="2"/>
              <a:buNone/>
            </a:pPr>
            <a:endParaRPr lang="en-US" altLang="en-US" b="1"/>
          </a:p>
          <a:p>
            <a:pPr eaLnBrk="1" hangingPunct="1">
              <a:spcBef>
                <a:spcPts val="300"/>
              </a:spcBef>
              <a:buClr>
                <a:schemeClr val="accent1"/>
              </a:buClr>
              <a:buSzPct val="90000"/>
              <a:buFont typeface="Wingdings" panose="05000000000000000000" pitchFamily="2" charset="2"/>
              <a:buNone/>
            </a:pPr>
            <a:r>
              <a:rPr lang="en-US" altLang="en-US" b="1"/>
              <a:t>“Thou shalt not commit adultery” (Ex. 20)</a:t>
            </a:r>
          </a:p>
        </p:txBody>
      </p:sp>
      <p:pic>
        <p:nvPicPr>
          <p:cNvPr id="8196" name="Picture 1" descr="images.jpg">
            <a:extLst>
              <a:ext uri="{FF2B5EF4-FFF2-40B4-BE49-F238E27FC236}">
                <a16:creationId xmlns:a16="http://schemas.microsoft.com/office/drawing/2014/main" xmlns="" id="{CA1B2C78-F00C-40FD-901C-37B333E9D21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46800" y="2120900"/>
            <a:ext cx="2339975" cy="233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819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xmlns="" id="{3A3A6420-3D40-4961-B2CC-D8DEB1BB3986}"/>
              </a:ext>
            </a:extLst>
          </p:cNvPr>
          <p:cNvSpPr>
            <a:spLocks noGrp="1"/>
          </p:cNvSpPr>
          <p:nvPr>
            <p:ph type="ctrTitle"/>
          </p:nvPr>
        </p:nvSpPr>
        <p:spPr>
          <a:xfrm>
            <a:off x="533400" y="152400"/>
            <a:ext cx="6523038" cy="765175"/>
          </a:xfrm>
        </p:spPr>
        <p:txBody>
          <a:bodyPr/>
          <a:lstStyle/>
          <a:p>
            <a:r>
              <a:rPr lang="en-US" altLang="en-US" sz="4800" b="1"/>
              <a:t>Marital love</a:t>
            </a:r>
            <a:endParaRPr lang="en-US" altLang="en-US" sz="4800"/>
          </a:p>
        </p:txBody>
      </p:sp>
      <p:sp>
        <p:nvSpPr>
          <p:cNvPr id="63491" name="Rectangle 3">
            <a:extLst>
              <a:ext uri="{FF2B5EF4-FFF2-40B4-BE49-F238E27FC236}">
                <a16:creationId xmlns:a16="http://schemas.microsoft.com/office/drawing/2014/main" xmlns="" id="{49F99259-7184-4D34-840C-1D238D99D495}"/>
              </a:ext>
            </a:extLst>
          </p:cNvPr>
          <p:cNvSpPr>
            <a:spLocks noChangeArrowheads="1"/>
          </p:cNvSpPr>
          <p:nvPr/>
        </p:nvSpPr>
        <p:spPr bwMode="auto">
          <a:xfrm>
            <a:off x="685800" y="917575"/>
            <a:ext cx="7785100" cy="643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Wingdings" panose="05000000000000000000" pitchFamily="2" charset="2"/>
              <a:buChar char="§"/>
            </a:pPr>
            <a:r>
              <a:rPr lang="en-US" altLang="en-US" b="1">
                <a:solidFill>
                  <a:srgbClr val="FFFFFF"/>
                </a:solidFill>
              </a:rPr>
              <a:t>God has given married couples a “permission slip”.  “You have my complete blessing to enjoy this gift I gave you.”</a:t>
            </a:r>
          </a:p>
          <a:p>
            <a:pPr eaLnBrk="1" hangingPunct="1">
              <a:spcBef>
                <a:spcPct val="0"/>
              </a:spcBef>
              <a:buFont typeface="Wingdings" panose="05000000000000000000" pitchFamily="2" charset="2"/>
              <a:buChar char="§"/>
            </a:pPr>
            <a:r>
              <a:rPr lang="en-US" altLang="en-US" b="1">
                <a:solidFill>
                  <a:srgbClr val="FFFFFF"/>
                </a:solidFill>
              </a:rPr>
              <a:t>Withholding sexual pleasure from yourself and your spouse is not a God-honoring endeavor.</a:t>
            </a:r>
            <a:r>
              <a:rPr lang="en-US" altLang="en-US">
                <a:solidFill>
                  <a:srgbClr val="FFFFFF"/>
                </a:solidFill>
              </a:rPr>
              <a:t> </a:t>
            </a:r>
          </a:p>
          <a:p>
            <a:pPr eaLnBrk="1" hangingPunct="1">
              <a:spcBef>
                <a:spcPct val="0"/>
              </a:spcBef>
              <a:buFont typeface="Wingdings" panose="05000000000000000000" pitchFamily="2" charset="2"/>
              <a:buChar char="§"/>
            </a:pPr>
            <a:r>
              <a:rPr lang="en-US" altLang="en-US" b="1">
                <a:solidFill>
                  <a:srgbClr val="FFFFFF"/>
                </a:solidFill>
              </a:rPr>
              <a:t>70-80% of men rate sex as the most important aspect of marriage for them.  When sex is absent or unfulfilling, it is a big deal.</a:t>
            </a:r>
            <a:endParaRPr lang="en-US" altLang="en-US">
              <a:solidFill>
                <a:srgbClr val="FFFFFF"/>
              </a:solidFill>
            </a:endParaRPr>
          </a:p>
          <a:p>
            <a:pPr eaLnBrk="1" hangingPunct="1">
              <a:spcBef>
                <a:spcPct val="0"/>
              </a:spcBef>
              <a:buFont typeface="Wingdings" panose="05000000000000000000" pitchFamily="2" charset="2"/>
              <a:buChar char="§"/>
            </a:pPr>
            <a:r>
              <a:rPr lang="en-US" altLang="en-US" b="1">
                <a:solidFill>
                  <a:srgbClr val="FFFFFF"/>
                </a:solidFill>
              </a:rPr>
              <a:t>However, no one ever died from a lack of sex.</a:t>
            </a:r>
            <a:endParaRPr lang="en-US" altLang="en-US">
              <a:solidFill>
                <a:srgbClr val="FFFFFF"/>
              </a:solidFill>
            </a:endParaRPr>
          </a:p>
          <a:p>
            <a:pPr eaLnBrk="1" hangingPunct="1">
              <a:spcBef>
                <a:spcPct val="0"/>
              </a:spcBef>
              <a:buFont typeface="Wingdings" panose="05000000000000000000" pitchFamily="2" charset="2"/>
              <a:buChar char="u"/>
            </a:pPr>
            <a:endParaRPr lang="en-US" altLang="en-US" sz="2800">
              <a:solidFill>
                <a:srgbClr val="FFFFFF"/>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34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34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34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xmlns="" id="{D755EA24-8033-45E7-A9B5-867B6F7BCA8A}"/>
              </a:ext>
            </a:extLst>
          </p:cNvPr>
          <p:cNvSpPr>
            <a:spLocks noGrp="1"/>
          </p:cNvSpPr>
          <p:nvPr>
            <p:ph type="ctrTitle"/>
          </p:nvPr>
        </p:nvSpPr>
        <p:spPr>
          <a:xfrm>
            <a:off x="642938" y="146050"/>
            <a:ext cx="7678737" cy="765175"/>
          </a:xfrm>
        </p:spPr>
        <p:txBody>
          <a:bodyPr/>
          <a:lstStyle/>
          <a:p>
            <a:pPr algn="l"/>
            <a:r>
              <a:rPr lang="en-US" altLang="en-US" sz="4000" b="1" u="sng"/>
              <a:t>Understanding the physical drive</a:t>
            </a:r>
            <a:r>
              <a:rPr lang="en-US" altLang="en-US" sz="4000"/>
              <a:t> </a:t>
            </a:r>
          </a:p>
        </p:txBody>
      </p:sp>
      <p:sp>
        <p:nvSpPr>
          <p:cNvPr id="3" name="Subtitle 2">
            <a:extLst>
              <a:ext uri="{FF2B5EF4-FFF2-40B4-BE49-F238E27FC236}">
                <a16:creationId xmlns:a16="http://schemas.microsoft.com/office/drawing/2014/main" xmlns="" id="{8373BF66-E38C-4C4D-A2FE-6EE7AABF52F7}"/>
              </a:ext>
            </a:extLst>
          </p:cNvPr>
          <p:cNvSpPr>
            <a:spLocks noGrp="1"/>
          </p:cNvSpPr>
          <p:nvPr>
            <p:ph type="subTitle" idx="1"/>
          </p:nvPr>
        </p:nvSpPr>
        <p:spPr>
          <a:xfrm>
            <a:off x="838200" y="927100"/>
            <a:ext cx="5368925" cy="685800"/>
          </a:xfrm>
        </p:spPr>
        <p:txBody>
          <a:bodyPr>
            <a:normAutofit/>
          </a:bodyPr>
          <a:lstStyle/>
          <a:p>
            <a:pPr algn="l">
              <a:defRPr/>
            </a:pPr>
            <a:r>
              <a:rPr lang="en-US" dirty="0"/>
              <a:t>Males</a:t>
            </a:r>
          </a:p>
        </p:txBody>
      </p:sp>
      <p:sp>
        <p:nvSpPr>
          <p:cNvPr id="64516" name="Rectangle 3">
            <a:extLst>
              <a:ext uri="{FF2B5EF4-FFF2-40B4-BE49-F238E27FC236}">
                <a16:creationId xmlns:a16="http://schemas.microsoft.com/office/drawing/2014/main" xmlns="" id="{04BC6F90-1B2E-4750-9E24-2AD67E4BD2DF}"/>
              </a:ext>
            </a:extLst>
          </p:cNvPr>
          <p:cNvSpPr>
            <a:spLocks noChangeArrowheads="1"/>
          </p:cNvSpPr>
          <p:nvPr/>
        </p:nvSpPr>
        <p:spPr bwMode="auto">
          <a:xfrm>
            <a:off x="588963" y="1581150"/>
            <a:ext cx="77851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US" altLang="en-US" sz="2800" b="1">
                <a:solidFill>
                  <a:srgbClr val="FFFFFF"/>
                </a:solidFill>
              </a:rPr>
              <a:t>Husbands experience sex as a pressing physical urge.  Not a need, but an urge.</a:t>
            </a:r>
            <a:endParaRPr lang="en-US" altLang="en-US" sz="2800">
              <a:solidFill>
                <a:srgbClr val="FFFFFF"/>
              </a:solidFill>
            </a:endParaRPr>
          </a:p>
          <a:p>
            <a:pPr eaLnBrk="1" hangingPunct="1">
              <a:spcBef>
                <a:spcPct val="0"/>
              </a:spcBef>
            </a:pPr>
            <a:r>
              <a:rPr lang="en-US" altLang="en-US" sz="2800" b="1">
                <a:solidFill>
                  <a:srgbClr val="FFFFFF"/>
                </a:solidFill>
              </a:rPr>
              <a:t>His level of desire is determined by environment</a:t>
            </a:r>
          </a:p>
          <a:p>
            <a:pPr eaLnBrk="1" hangingPunct="1">
              <a:spcBef>
                <a:spcPct val="0"/>
              </a:spcBef>
            </a:pPr>
            <a:r>
              <a:rPr lang="en-US" altLang="en-US" sz="2800" b="1">
                <a:solidFill>
                  <a:srgbClr val="FFFFFF"/>
                </a:solidFill>
              </a:rPr>
              <a:t>Amount of testosterone in his body.</a:t>
            </a:r>
            <a:endParaRPr lang="en-US" altLang="en-US" sz="2800">
              <a:solidFill>
                <a:srgbClr val="FFFFFF"/>
              </a:solidFill>
            </a:endParaRPr>
          </a:p>
          <a:p>
            <a:pPr eaLnBrk="1" hangingPunct="1">
              <a:spcBef>
                <a:spcPct val="0"/>
              </a:spcBef>
            </a:pPr>
            <a:r>
              <a:rPr lang="en-US" altLang="en-US" sz="2800" b="1">
                <a:solidFill>
                  <a:srgbClr val="FFFFFF"/>
                </a:solidFill>
              </a:rPr>
              <a:t>His body continues to produce and store sperm, but sperm fluctuates based on testosterone and the frequency of sexual release.</a:t>
            </a:r>
            <a:endParaRPr lang="en-US" altLang="en-US" sz="2800">
              <a:solidFill>
                <a:srgbClr val="FFFFFF"/>
              </a:solidFill>
            </a:endParaRPr>
          </a:p>
          <a:p>
            <a:pPr eaLnBrk="1" hangingPunct="1">
              <a:spcBef>
                <a:spcPct val="0"/>
              </a:spcBef>
            </a:pPr>
            <a:r>
              <a:rPr lang="en-US" altLang="en-US" sz="2800" b="1">
                <a:solidFill>
                  <a:srgbClr val="FFFFFF"/>
                </a:solidFill>
              </a:rPr>
              <a:t>Right after a physical release, men are physically satisfied.  </a:t>
            </a:r>
            <a:endParaRPr lang="en-US" altLang="en-US" sz="2800">
              <a:solidFill>
                <a:srgbClr val="FFFFFF"/>
              </a:solidFill>
            </a:endParaRPr>
          </a:p>
        </p:txBody>
      </p:sp>
      <p:pic>
        <p:nvPicPr>
          <p:cNvPr id="64517" name="Picture 4" descr="url.png">
            <a:extLst>
              <a:ext uri="{FF2B5EF4-FFF2-40B4-BE49-F238E27FC236}">
                <a16:creationId xmlns:a16="http://schemas.microsoft.com/office/drawing/2014/main" xmlns="" id="{706F3D65-A589-482F-946F-FBB934D5A0B5}"/>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79850" y="5289550"/>
            <a:ext cx="1419225"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451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451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451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451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45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a:extLst>
              <a:ext uri="{FF2B5EF4-FFF2-40B4-BE49-F238E27FC236}">
                <a16:creationId xmlns:a16="http://schemas.microsoft.com/office/drawing/2014/main" xmlns="" id="{DD9113F9-DC88-4F48-98A7-855B843B8A6C}"/>
              </a:ext>
            </a:extLst>
          </p:cNvPr>
          <p:cNvSpPr>
            <a:spLocks noGrp="1"/>
          </p:cNvSpPr>
          <p:nvPr>
            <p:ph type="ctrTitle"/>
          </p:nvPr>
        </p:nvSpPr>
        <p:spPr>
          <a:xfrm>
            <a:off x="642938" y="174625"/>
            <a:ext cx="8099425" cy="765175"/>
          </a:xfrm>
        </p:spPr>
        <p:txBody>
          <a:bodyPr/>
          <a:lstStyle/>
          <a:p>
            <a:pPr algn="l"/>
            <a:r>
              <a:rPr lang="en-US" altLang="en-US" sz="3600" b="1" u="sng"/>
              <a:t>Understanding the physical drive - 2</a:t>
            </a:r>
            <a:r>
              <a:rPr lang="en-US" altLang="en-US" sz="3600"/>
              <a:t> </a:t>
            </a:r>
          </a:p>
        </p:txBody>
      </p:sp>
      <p:sp>
        <p:nvSpPr>
          <p:cNvPr id="3" name="Subtitle 2">
            <a:extLst>
              <a:ext uri="{FF2B5EF4-FFF2-40B4-BE49-F238E27FC236}">
                <a16:creationId xmlns:a16="http://schemas.microsoft.com/office/drawing/2014/main" xmlns="" id="{EF5599EA-AB66-48D2-A768-67AD17D454B2}"/>
              </a:ext>
            </a:extLst>
          </p:cNvPr>
          <p:cNvSpPr>
            <a:spLocks noGrp="1"/>
          </p:cNvSpPr>
          <p:nvPr>
            <p:ph type="subTitle" idx="1"/>
          </p:nvPr>
        </p:nvSpPr>
        <p:spPr>
          <a:xfrm>
            <a:off x="914400" y="828675"/>
            <a:ext cx="5368925" cy="685800"/>
          </a:xfrm>
        </p:spPr>
        <p:txBody>
          <a:bodyPr>
            <a:normAutofit/>
          </a:bodyPr>
          <a:lstStyle/>
          <a:p>
            <a:pPr algn="l">
              <a:defRPr/>
            </a:pPr>
            <a:r>
              <a:rPr lang="en-US" dirty="0"/>
              <a:t>Males</a:t>
            </a:r>
          </a:p>
        </p:txBody>
      </p:sp>
      <p:sp>
        <p:nvSpPr>
          <p:cNvPr id="65540" name="Rectangle 3">
            <a:extLst>
              <a:ext uri="{FF2B5EF4-FFF2-40B4-BE49-F238E27FC236}">
                <a16:creationId xmlns:a16="http://schemas.microsoft.com/office/drawing/2014/main" xmlns="" id="{2220A8F5-B863-43CE-997F-E03E2C421FDC}"/>
              </a:ext>
            </a:extLst>
          </p:cNvPr>
          <p:cNvSpPr>
            <a:spLocks noChangeArrowheads="1"/>
          </p:cNvSpPr>
          <p:nvPr/>
        </p:nvSpPr>
        <p:spPr bwMode="auto">
          <a:xfrm>
            <a:off x="612775" y="1346200"/>
            <a:ext cx="77851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US" altLang="en-US" sz="2800" b="1">
                <a:solidFill>
                  <a:srgbClr val="FFFFFF"/>
                </a:solidFill>
              </a:rPr>
              <a:t>The body regulates semen based on supply and demand.  The greater the demand, the greater the body is triggered for the supply.  The “build up” demands release. </a:t>
            </a:r>
          </a:p>
          <a:p>
            <a:pPr eaLnBrk="1" hangingPunct="1">
              <a:spcBef>
                <a:spcPct val="0"/>
              </a:spcBef>
            </a:pPr>
            <a:r>
              <a:rPr lang="en-US" altLang="en-US" sz="2800" b="1">
                <a:solidFill>
                  <a:srgbClr val="FFFFFF"/>
                </a:solidFill>
              </a:rPr>
              <a:t>Sex in marriage releases important hormones in the male brain</a:t>
            </a:r>
            <a:r>
              <a:rPr lang="en-US" altLang="en-US" sz="2800">
                <a:solidFill>
                  <a:srgbClr val="FFFFFF"/>
                </a:solidFill>
              </a:rPr>
              <a:t> </a:t>
            </a:r>
          </a:p>
          <a:p>
            <a:pPr eaLnBrk="1" hangingPunct="1">
              <a:spcBef>
                <a:spcPct val="0"/>
              </a:spcBef>
            </a:pPr>
            <a:r>
              <a:rPr lang="en-US" altLang="en-US" sz="2800" b="1">
                <a:solidFill>
                  <a:srgbClr val="FFFFFF"/>
                </a:solidFill>
              </a:rPr>
              <a:t>Dopamine (the “feel good” hormone) and oxytocin (the bonding hormone).  Thus, a male who has regular sex with his wife can actually become “addicted” to her.  His brain has been trained to find her desirable. </a:t>
            </a:r>
            <a:endParaRPr lang="en-US" altLang="en-US" sz="2800">
              <a:solidFill>
                <a:srgbClr val="FFFFFF"/>
              </a:solidFill>
            </a:endParaRPr>
          </a:p>
        </p:txBody>
      </p:sp>
      <p:pic>
        <p:nvPicPr>
          <p:cNvPr id="65541" name="Picture 4" descr="url.png">
            <a:extLst>
              <a:ext uri="{FF2B5EF4-FFF2-40B4-BE49-F238E27FC236}">
                <a16:creationId xmlns:a16="http://schemas.microsoft.com/office/drawing/2014/main" xmlns="" id="{256134F6-1E67-4D77-B325-A8B000626B0F}"/>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88263" y="5467350"/>
            <a:ext cx="1419225" cy="142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554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554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554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xmlns="" id="{C116DDDD-54BD-4190-99FA-72E056AB80E0}"/>
              </a:ext>
            </a:extLst>
          </p:cNvPr>
          <p:cNvSpPr>
            <a:spLocks noGrp="1"/>
          </p:cNvSpPr>
          <p:nvPr>
            <p:ph type="ctrTitle"/>
          </p:nvPr>
        </p:nvSpPr>
        <p:spPr>
          <a:xfrm>
            <a:off x="658813" y="207963"/>
            <a:ext cx="8097837" cy="765175"/>
          </a:xfrm>
        </p:spPr>
        <p:txBody>
          <a:bodyPr/>
          <a:lstStyle/>
          <a:p>
            <a:pPr algn="l"/>
            <a:r>
              <a:rPr lang="en-US" altLang="en-US" sz="3600" b="1" u="sng"/>
              <a:t>Understanding the physical drive - 3</a:t>
            </a:r>
            <a:r>
              <a:rPr lang="en-US" altLang="en-US" sz="3600"/>
              <a:t> </a:t>
            </a:r>
          </a:p>
        </p:txBody>
      </p:sp>
      <p:sp>
        <p:nvSpPr>
          <p:cNvPr id="3" name="Subtitle 2">
            <a:extLst>
              <a:ext uri="{FF2B5EF4-FFF2-40B4-BE49-F238E27FC236}">
                <a16:creationId xmlns:a16="http://schemas.microsoft.com/office/drawing/2014/main" xmlns="" id="{2B480A18-87AE-4984-8DC7-C24CA7D2FA20}"/>
              </a:ext>
            </a:extLst>
          </p:cNvPr>
          <p:cNvSpPr>
            <a:spLocks noGrp="1"/>
          </p:cNvSpPr>
          <p:nvPr>
            <p:ph type="subTitle" idx="1"/>
          </p:nvPr>
        </p:nvSpPr>
        <p:spPr>
          <a:xfrm>
            <a:off x="914400" y="989013"/>
            <a:ext cx="5368925" cy="685800"/>
          </a:xfrm>
        </p:spPr>
        <p:txBody>
          <a:bodyPr>
            <a:normAutofit/>
          </a:bodyPr>
          <a:lstStyle/>
          <a:p>
            <a:pPr algn="l">
              <a:defRPr/>
            </a:pPr>
            <a:r>
              <a:rPr lang="en-US" dirty="0"/>
              <a:t>Males</a:t>
            </a:r>
          </a:p>
        </p:txBody>
      </p:sp>
      <p:sp>
        <p:nvSpPr>
          <p:cNvPr id="66564" name="Rectangle 3">
            <a:extLst>
              <a:ext uri="{FF2B5EF4-FFF2-40B4-BE49-F238E27FC236}">
                <a16:creationId xmlns:a16="http://schemas.microsoft.com/office/drawing/2014/main" xmlns="" id="{C1B4F85C-396B-43BE-BA6E-5F95B77F4095}"/>
              </a:ext>
            </a:extLst>
          </p:cNvPr>
          <p:cNvSpPr>
            <a:spLocks noChangeArrowheads="1"/>
          </p:cNvSpPr>
          <p:nvPr/>
        </p:nvSpPr>
        <p:spPr bwMode="auto">
          <a:xfrm>
            <a:off x="658813" y="1524000"/>
            <a:ext cx="7785100"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US" altLang="en-US" sz="3600" b="1">
                <a:solidFill>
                  <a:srgbClr val="FFFFFF"/>
                </a:solidFill>
              </a:rPr>
              <a:t>When a couple has a new, exciting sexual experience, the body release  different chemicals - phenylethylamine (PEA) and adrenaline.</a:t>
            </a:r>
            <a:r>
              <a:rPr lang="en-US" altLang="en-US" sz="3600">
                <a:solidFill>
                  <a:srgbClr val="FFFFFF"/>
                </a:solidFill>
              </a:rPr>
              <a:t> </a:t>
            </a:r>
          </a:p>
          <a:p>
            <a:pPr eaLnBrk="1" hangingPunct="1">
              <a:spcBef>
                <a:spcPct val="0"/>
              </a:spcBef>
            </a:pPr>
            <a:r>
              <a:rPr lang="en-US" altLang="en-US" sz="3600" b="1">
                <a:solidFill>
                  <a:srgbClr val="FFFFFF"/>
                </a:solidFill>
              </a:rPr>
              <a:t>Impacts the brain in a way similar to crack cocaine.  </a:t>
            </a:r>
          </a:p>
          <a:p>
            <a:pPr eaLnBrk="1" hangingPunct="1">
              <a:spcBef>
                <a:spcPct val="0"/>
              </a:spcBef>
            </a:pPr>
            <a:r>
              <a:rPr lang="en-US" altLang="en-US" sz="3600" b="1">
                <a:solidFill>
                  <a:srgbClr val="FFFFFF"/>
                </a:solidFill>
              </a:rPr>
              <a:t>Becomes intoxicated with sexual pleasure.</a:t>
            </a:r>
            <a:endParaRPr lang="en-US" altLang="en-US" sz="3600">
              <a:solidFill>
                <a:srgbClr val="FFFFFF"/>
              </a:solidFill>
            </a:endParaRPr>
          </a:p>
          <a:p>
            <a:pPr eaLnBrk="1" hangingPunct="1">
              <a:spcBef>
                <a:spcPct val="0"/>
              </a:spcBef>
            </a:pPr>
            <a:endParaRPr lang="en-US" altLang="en-US" sz="2800">
              <a:solidFill>
                <a:srgbClr val="FFFFFF"/>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656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656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656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a:extLst>
              <a:ext uri="{FF2B5EF4-FFF2-40B4-BE49-F238E27FC236}">
                <a16:creationId xmlns:a16="http://schemas.microsoft.com/office/drawing/2014/main" xmlns="" id="{D7966280-1699-43FD-B1F1-2F194CC7FCCC}"/>
              </a:ext>
            </a:extLst>
          </p:cNvPr>
          <p:cNvSpPr>
            <a:spLocks noGrp="1"/>
          </p:cNvSpPr>
          <p:nvPr>
            <p:ph type="ctrTitle"/>
          </p:nvPr>
        </p:nvSpPr>
        <p:spPr>
          <a:xfrm>
            <a:off x="763588" y="285750"/>
            <a:ext cx="8097837" cy="765175"/>
          </a:xfrm>
        </p:spPr>
        <p:txBody>
          <a:bodyPr/>
          <a:lstStyle/>
          <a:p>
            <a:pPr algn="l"/>
            <a:r>
              <a:rPr lang="en-US" altLang="en-US" sz="3600" b="1" u="sng"/>
              <a:t>Understanding the physical drive - 4</a:t>
            </a:r>
            <a:r>
              <a:rPr lang="en-US" altLang="en-US" sz="3600"/>
              <a:t> </a:t>
            </a:r>
          </a:p>
        </p:txBody>
      </p:sp>
      <p:sp>
        <p:nvSpPr>
          <p:cNvPr id="3" name="Subtitle 2">
            <a:extLst>
              <a:ext uri="{FF2B5EF4-FFF2-40B4-BE49-F238E27FC236}">
                <a16:creationId xmlns:a16="http://schemas.microsoft.com/office/drawing/2014/main" xmlns="" id="{48402C19-68E7-4A0F-9EFB-ABA61A4E8764}"/>
              </a:ext>
            </a:extLst>
          </p:cNvPr>
          <p:cNvSpPr>
            <a:spLocks noGrp="1"/>
          </p:cNvSpPr>
          <p:nvPr>
            <p:ph type="subTitle" idx="1"/>
          </p:nvPr>
        </p:nvSpPr>
        <p:spPr>
          <a:xfrm>
            <a:off x="957263" y="1050925"/>
            <a:ext cx="5368925" cy="685800"/>
          </a:xfrm>
        </p:spPr>
        <p:txBody>
          <a:bodyPr>
            <a:normAutofit/>
          </a:bodyPr>
          <a:lstStyle/>
          <a:p>
            <a:pPr algn="l">
              <a:defRPr/>
            </a:pPr>
            <a:r>
              <a:rPr lang="en-US" sz="2800" dirty="0"/>
              <a:t>Males</a:t>
            </a:r>
          </a:p>
        </p:txBody>
      </p:sp>
      <p:sp>
        <p:nvSpPr>
          <p:cNvPr id="67588" name="Rectangle 3">
            <a:extLst>
              <a:ext uri="{FF2B5EF4-FFF2-40B4-BE49-F238E27FC236}">
                <a16:creationId xmlns:a16="http://schemas.microsoft.com/office/drawing/2014/main" xmlns="" id="{9E9E15CC-AACD-406E-8C67-2468B4D2E8CD}"/>
              </a:ext>
            </a:extLst>
          </p:cNvPr>
          <p:cNvSpPr>
            <a:spLocks noChangeArrowheads="1"/>
          </p:cNvSpPr>
          <p:nvPr/>
        </p:nvSpPr>
        <p:spPr bwMode="auto">
          <a:xfrm>
            <a:off x="642938" y="1562100"/>
            <a:ext cx="7785100" cy="398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Wingdings" panose="05000000000000000000" pitchFamily="2" charset="2"/>
              <a:buChar char="²"/>
            </a:pPr>
            <a:r>
              <a:rPr lang="en-US" altLang="en-US" sz="2300" b="1">
                <a:solidFill>
                  <a:srgbClr val="FFFFFF"/>
                </a:solidFill>
              </a:rPr>
              <a:t>A great sex life won’t solve the problems in marriage.  But, it will ramp up the husband’s affection and attraction to his wife</a:t>
            </a:r>
            <a:r>
              <a:rPr lang="en-US" altLang="en-US" sz="2300">
                <a:solidFill>
                  <a:srgbClr val="FFFFFF"/>
                </a:solidFill>
              </a:rPr>
              <a:t>.</a:t>
            </a:r>
          </a:p>
          <a:p>
            <a:pPr eaLnBrk="1" hangingPunct="1">
              <a:spcBef>
                <a:spcPct val="0"/>
              </a:spcBef>
              <a:buFont typeface="Wingdings" panose="05000000000000000000" pitchFamily="2" charset="2"/>
              <a:buChar char="²"/>
            </a:pPr>
            <a:r>
              <a:rPr lang="en-US" altLang="en-US" sz="2300" b="1">
                <a:solidFill>
                  <a:srgbClr val="FFFFFF"/>
                </a:solidFill>
              </a:rPr>
              <a:t>“Most men face a lifelong struggle to control their sexuality.  The struggle is between their hormones and their higher aspirations.”  -  Archibald Hart</a:t>
            </a:r>
            <a:endParaRPr lang="en-US" altLang="en-US" sz="2300">
              <a:solidFill>
                <a:srgbClr val="FFFFFF"/>
              </a:solidFill>
            </a:endParaRPr>
          </a:p>
          <a:p>
            <a:pPr eaLnBrk="1" hangingPunct="1">
              <a:spcBef>
                <a:spcPct val="0"/>
              </a:spcBef>
              <a:buFont typeface="Wingdings" panose="05000000000000000000" pitchFamily="2" charset="2"/>
              <a:buChar char="²"/>
            </a:pPr>
            <a:r>
              <a:rPr lang="en-US" altLang="en-US" sz="2300" b="1">
                <a:solidFill>
                  <a:srgbClr val="FFFFFF"/>
                </a:solidFill>
              </a:rPr>
              <a:t>Marriage means that the man should not have to fight temptation alone.</a:t>
            </a:r>
            <a:r>
              <a:rPr lang="en-US" altLang="en-US" sz="2300">
                <a:solidFill>
                  <a:srgbClr val="FFFFFF"/>
                </a:solidFill>
              </a:rPr>
              <a:t> </a:t>
            </a:r>
          </a:p>
          <a:p>
            <a:pPr eaLnBrk="1" hangingPunct="1">
              <a:spcBef>
                <a:spcPct val="0"/>
              </a:spcBef>
              <a:buFont typeface="Wingdings" panose="05000000000000000000" pitchFamily="2" charset="2"/>
              <a:buChar char="²"/>
            </a:pPr>
            <a:r>
              <a:rPr lang="en-US" altLang="en-US" sz="2300" b="1">
                <a:solidFill>
                  <a:srgbClr val="FFFFFF"/>
                </a:solidFill>
              </a:rPr>
              <a:t>No wife is responsible for her husband’s sexual choices.  Even a man whose wife withholds herself does not have an excuse to seek sexual pleasure outside of marriage.</a:t>
            </a:r>
            <a:endParaRPr lang="en-US" altLang="en-US" sz="2300">
              <a:solidFill>
                <a:srgbClr val="FFFFFF"/>
              </a:solidFill>
            </a:endParaRPr>
          </a:p>
        </p:txBody>
      </p:sp>
      <p:pic>
        <p:nvPicPr>
          <p:cNvPr id="67589" name="Picture 4" descr="url.png">
            <a:extLst>
              <a:ext uri="{FF2B5EF4-FFF2-40B4-BE49-F238E27FC236}">
                <a16:creationId xmlns:a16="http://schemas.microsoft.com/office/drawing/2014/main" xmlns="" id="{60EED0F4-3F38-4347-A2A3-066AF7E5C2EE}"/>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62413" y="5548313"/>
            <a:ext cx="1162050"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758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758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758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758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xmlns="" id="{0E4EA3C4-F566-41A9-AC38-DD685AC991A4}"/>
              </a:ext>
            </a:extLst>
          </p:cNvPr>
          <p:cNvSpPr>
            <a:spLocks noGrp="1"/>
          </p:cNvSpPr>
          <p:nvPr>
            <p:ph type="ctrTitle"/>
          </p:nvPr>
        </p:nvSpPr>
        <p:spPr>
          <a:xfrm>
            <a:off x="762000" y="171450"/>
            <a:ext cx="8097838" cy="765175"/>
          </a:xfrm>
        </p:spPr>
        <p:txBody>
          <a:bodyPr/>
          <a:lstStyle/>
          <a:p>
            <a:pPr algn="l"/>
            <a:r>
              <a:rPr lang="en-US" altLang="en-US" sz="3600" b="1" u="sng"/>
              <a:t>Understanding the physical drive - 5</a:t>
            </a:r>
            <a:endParaRPr lang="en-US" altLang="en-US" sz="3600"/>
          </a:p>
        </p:txBody>
      </p:sp>
      <p:sp>
        <p:nvSpPr>
          <p:cNvPr id="3" name="Subtitle 2">
            <a:extLst>
              <a:ext uri="{FF2B5EF4-FFF2-40B4-BE49-F238E27FC236}">
                <a16:creationId xmlns:a16="http://schemas.microsoft.com/office/drawing/2014/main" xmlns="" id="{0485A4AE-3716-48A4-84DE-940D53F1053F}"/>
              </a:ext>
            </a:extLst>
          </p:cNvPr>
          <p:cNvSpPr>
            <a:spLocks noGrp="1"/>
          </p:cNvSpPr>
          <p:nvPr>
            <p:ph type="subTitle" idx="1"/>
          </p:nvPr>
        </p:nvSpPr>
        <p:spPr>
          <a:xfrm>
            <a:off x="762000" y="936625"/>
            <a:ext cx="5368925" cy="685800"/>
          </a:xfrm>
        </p:spPr>
        <p:txBody>
          <a:bodyPr>
            <a:normAutofit/>
          </a:bodyPr>
          <a:lstStyle/>
          <a:p>
            <a:pPr algn="l">
              <a:defRPr/>
            </a:pPr>
            <a:r>
              <a:rPr lang="en-US" sz="2800" dirty="0"/>
              <a:t>Males</a:t>
            </a:r>
          </a:p>
        </p:txBody>
      </p:sp>
      <p:sp>
        <p:nvSpPr>
          <p:cNvPr id="68612" name="Rectangle 3">
            <a:extLst>
              <a:ext uri="{FF2B5EF4-FFF2-40B4-BE49-F238E27FC236}">
                <a16:creationId xmlns:a16="http://schemas.microsoft.com/office/drawing/2014/main" xmlns="" id="{DB0F7C96-4BEA-4E8F-AC65-F34A61ED3452}"/>
              </a:ext>
            </a:extLst>
          </p:cNvPr>
          <p:cNvSpPr>
            <a:spLocks noChangeArrowheads="1"/>
          </p:cNvSpPr>
          <p:nvPr/>
        </p:nvSpPr>
        <p:spPr bwMode="auto">
          <a:xfrm>
            <a:off x="533400" y="1447800"/>
            <a:ext cx="7785100" cy="557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Courier New" panose="02070309020205020404" pitchFamily="49" charset="0"/>
              <a:buChar char="o"/>
            </a:pPr>
            <a:r>
              <a:rPr lang="en-US" altLang="en-US" sz="3600" b="1">
                <a:solidFill>
                  <a:srgbClr val="FFFFFF"/>
                </a:solidFill>
              </a:rPr>
              <a:t>The wife is key component to his victory.</a:t>
            </a:r>
            <a:r>
              <a:rPr lang="en-US" altLang="en-US" sz="3600">
                <a:solidFill>
                  <a:srgbClr val="FFFFFF"/>
                </a:solidFill>
              </a:rPr>
              <a:t> </a:t>
            </a:r>
          </a:p>
          <a:p>
            <a:pPr eaLnBrk="1" hangingPunct="1">
              <a:spcBef>
                <a:spcPct val="0"/>
              </a:spcBef>
              <a:buFont typeface="Courier New" panose="02070309020205020404" pitchFamily="49" charset="0"/>
              <a:buChar char="o"/>
            </a:pPr>
            <a:r>
              <a:rPr lang="en-US" altLang="en-US" sz="3600" b="1">
                <a:solidFill>
                  <a:srgbClr val="FFFFFF"/>
                </a:solidFill>
              </a:rPr>
              <a:t>She is the only woman in the world this husband can look at sexually without compromising his integrity with God.</a:t>
            </a:r>
            <a:r>
              <a:rPr lang="en-US" altLang="en-US" sz="3600">
                <a:solidFill>
                  <a:srgbClr val="FFFFFF"/>
                </a:solidFill>
              </a:rPr>
              <a:t> </a:t>
            </a:r>
          </a:p>
          <a:p>
            <a:pPr eaLnBrk="1" hangingPunct="1">
              <a:spcBef>
                <a:spcPct val="0"/>
              </a:spcBef>
              <a:buFont typeface="Courier New" panose="02070309020205020404" pitchFamily="49" charset="0"/>
              <a:buChar char="o"/>
            </a:pPr>
            <a:r>
              <a:rPr lang="en-US" altLang="en-US" sz="3600" b="1">
                <a:solidFill>
                  <a:srgbClr val="FFFFFF"/>
                </a:solidFill>
              </a:rPr>
              <a:t>The only holy sexual outlet a wife and husband have is enjoying each other.</a:t>
            </a:r>
            <a:endParaRPr lang="en-US" altLang="en-US" sz="3600">
              <a:solidFill>
                <a:srgbClr val="FFFFFF"/>
              </a:solidFill>
            </a:endParaRPr>
          </a:p>
          <a:p>
            <a:pPr eaLnBrk="1" hangingPunct="1">
              <a:spcBef>
                <a:spcPct val="0"/>
              </a:spcBef>
              <a:buFont typeface="Courier New" panose="02070309020205020404" pitchFamily="49" charset="0"/>
              <a:buChar char="o"/>
            </a:pPr>
            <a:endParaRPr lang="en-US" altLang="en-US">
              <a:solidFill>
                <a:srgbClr val="FFFFFF"/>
              </a:solidFill>
            </a:endParaRPr>
          </a:p>
        </p:txBody>
      </p:sp>
      <p:pic>
        <p:nvPicPr>
          <p:cNvPr id="68613" name="Picture 4" descr="url.png">
            <a:extLst>
              <a:ext uri="{FF2B5EF4-FFF2-40B4-BE49-F238E27FC236}">
                <a16:creationId xmlns:a16="http://schemas.microsoft.com/office/drawing/2014/main" xmlns="" id="{AE4AD543-4A2E-45D9-97CD-B2E8E843CE0F}"/>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24775" y="5438775"/>
            <a:ext cx="1419225"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861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861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861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a:extLst>
              <a:ext uri="{FF2B5EF4-FFF2-40B4-BE49-F238E27FC236}">
                <a16:creationId xmlns:a16="http://schemas.microsoft.com/office/drawing/2014/main" xmlns="" id="{4907D89E-EB22-4B1F-8B05-F6F81A397230}"/>
              </a:ext>
            </a:extLst>
          </p:cNvPr>
          <p:cNvSpPr>
            <a:spLocks noGrp="1"/>
          </p:cNvSpPr>
          <p:nvPr>
            <p:ph type="ctrTitle"/>
          </p:nvPr>
        </p:nvSpPr>
        <p:spPr>
          <a:xfrm>
            <a:off x="763588" y="244475"/>
            <a:ext cx="8097837" cy="766763"/>
          </a:xfrm>
        </p:spPr>
        <p:txBody>
          <a:bodyPr/>
          <a:lstStyle/>
          <a:p>
            <a:pPr algn="l"/>
            <a:r>
              <a:rPr lang="en-US" altLang="en-US" sz="3600" b="1" u="sng"/>
              <a:t>Understanding the physical drive</a:t>
            </a:r>
            <a:endParaRPr lang="en-US" altLang="en-US" sz="3600"/>
          </a:p>
        </p:txBody>
      </p:sp>
      <p:sp>
        <p:nvSpPr>
          <p:cNvPr id="3" name="Subtitle 2">
            <a:extLst>
              <a:ext uri="{FF2B5EF4-FFF2-40B4-BE49-F238E27FC236}">
                <a16:creationId xmlns:a16="http://schemas.microsoft.com/office/drawing/2014/main" xmlns="" id="{03229DC8-0A06-4F82-94B7-CBAB932CC079}"/>
              </a:ext>
            </a:extLst>
          </p:cNvPr>
          <p:cNvSpPr>
            <a:spLocks noGrp="1"/>
          </p:cNvSpPr>
          <p:nvPr>
            <p:ph type="subTitle" idx="1"/>
          </p:nvPr>
        </p:nvSpPr>
        <p:spPr>
          <a:xfrm>
            <a:off x="957263" y="1050925"/>
            <a:ext cx="5368925" cy="685800"/>
          </a:xfrm>
        </p:spPr>
        <p:txBody>
          <a:bodyPr>
            <a:normAutofit/>
          </a:bodyPr>
          <a:lstStyle/>
          <a:p>
            <a:pPr algn="l">
              <a:defRPr/>
            </a:pPr>
            <a:r>
              <a:rPr lang="en-US" sz="2800" dirty="0"/>
              <a:t>Females</a:t>
            </a:r>
          </a:p>
        </p:txBody>
      </p:sp>
      <p:sp>
        <p:nvSpPr>
          <p:cNvPr id="69636" name="Rectangle 3">
            <a:extLst>
              <a:ext uri="{FF2B5EF4-FFF2-40B4-BE49-F238E27FC236}">
                <a16:creationId xmlns:a16="http://schemas.microsoft.com/office/drawing/2014/main" xmlns="" id="{06D5ECA7-6868-47CC-A25E-68CCF73A5B56}"/>
              </a:ext>
            </a:extLst>
          </p:cNvPr>
          <p:cNvSpPr>
            <a:spLocks noChangeArrowheads="1"/>
          </p:cNvSpPr>
          <p:nvPr/>
        </p:nvSpPr>
        <p:spPr bwMode="auto">
          <a:xfrm>
            <a:off x="642938" y="1527175"/>
            <a:ext cx="77851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US" altLang="en-US" sz="2800" b="1">
                <a:solidFill>
                  <a:srgbClr val="FFFFFF"/>
                </a:solidFill>
              </a:rPr>
              <a:t>Do not tend to experience the physical drive for sex in the same way.</a:t>
            </a:r>
            <a:endParaRPr lang="en-US" altLang="en-US" sz="2800">
              <a:solidFill>
                <a:srgbClr val="FFFFFF"/>
              </a:solidFill>
            </a:endParaRPr>
          </a:p>
          <a:p>
            <a:pPr eaLnBrk="1" hangingPunct="1">
              <a:spcBef>
                <a:spcPct val="0"/>
              </a:spcBef>
            </a:pPr>
            <a:r>
              <a:rPr lang="en-US" altLang="en-US" sz="2800" b="1">
                <a:solidFill>
                  <a:srgbClr val="FFFFFF"/>
                </a:solidFill>
              </a:rPr>
              <a:t>Rather than a “buildup” that demands release, the fluctuation of hormones drives female sexuality.</a:t>
            </a:r>
            <a:endParaRPr lang="en-US" altLang="en-US" sz="2800">
              <a:solidFill>
                <a:srgbClr val="FFFFFF"/>
              </a:solidFill>
            </a:endParaRPr>
          </a:p>
          <a:p>
            <a:pPr eaLnBrk="1" hangingPunct="1">
              <a:spcBef>
                <a:spcPct val="0"/>
              </a:spcBef>
            </a:pPr>
            <a:r>
              <a:rPr lang="en-US" altLang="en-US" sz="2800" b="1">
                <a:solidFill>
                  <a:srgbClr val="FFFFFF"/>
                </a:solidFill>
              </a:rPr>
              <a:t>Intimacy is key for a female.  Honor, adoration, respect, affirmations, and an environment of safety/security nurtures intimacy.  Intimacy is not a bedtime story – it is ongoing!</a:t>
            </a:r>
            <a:endParaRPr lang="en-US" altLang="en-US" sz="2800">
              <a:solidFill>
                <a:srgbClr val="FFFFFF"/>
              </a:solidFill>
            </a:endParaRPr>
          </a:p>
        </p:txBody>
      </p:sp>
      <p:pic>
        <p:nvPicPr>
          <p:cNvPr id="69637" name="Picture 5" descr="images.png">
            <a:extLst>
              <a:ext uri="{FF2B5EF4-FFF2-40B4-BE49-F238E27FC236}">
                <a16:creationId xmlns:a16="http://schemas.microsoft.com/office/drawing/2014/main" xmlns="" id="{AA73F4E0-7B70-4DD7-A23E-727ED3154186}"/>
              </a:ext>
            </a:extLst>
          </p:cNvPr>
          <p:cNvPicPr>
            <a:picLocks noChangeAspect="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4046538" y="5497513"/>
            <a:ext cx="1230312"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963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963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xmlns="" id="{64D0EF89-BAF6-42F7-B2A8-A7DFC1BD8F9F}"/>
              </a:ext>
            </a:extLst>
          </p:cNvPr>
          <p:cNvSpPr>
            <a:spLocks noGrp="1"/>
          </p:cNvSpPr>
          <p:nvPr>
            <p:ph type="ctrTitle"/>
          </p:nvPr>
        </p:nvSpPr>
        <p:spPr>
          <a:xfrm>
            <a:off x="642938" y="179388"/>
            <a:ext cx="8099425" cy="766762"/>
          </a:xfrm>
        </p:spPr>
        <p:txBody>
          <a:bodyPr/>
          <a:lstStyle/>
          <a:p>
            <a:pPr algn="l"/>
            <a:r>
              <a:rPr lang="en-US" altLang="en-US" sz="3600" b="1" u="sng"/>
              <a:t>Understanding the physical drive</a:t>
            </a:r>
            <a:endParaRPr lang="en-US" altLang="en-US" sz="3600"/>
          </a:p>
        </p:txBody>
      </p:sp>
      <p:sp>
        <p:nvSpPr>
          <p:cNvPr id="3" name="Subtitle 2">
            <a:extLst>
              <a:ext uri="{FF2B5EF4-FFF2-40B4-BE49-F238E27FC236}">
                <a16:creationId xmlns:a16="http://schemas.microsoft.com/office/drawing/2014/main" xmlns="" id="{8465AFE1-DB1C-4E1A-8976-25F84DF35D98}"/>
              </a:ext>
            </a:extLst>
          </p:cNvPr>
          <p:cNvSpPr>
            <a:spLocks noGrp="1"/>
          </p:cNvSpPr>
          <p:nvPr>
            <p:ph type="subTitle" idx="1"/>
          </p:nvPr>
        </p:nvSpPr>
        <p:spPr>
          <a:xfrm>
            <a:off x="914400" y="838200"/>
            <a:ext cx="5368925" cy="685800"/>
          </a:xfrm>
        </p:spPr>
        <p:txBody>
          <a:bodyPr>
            <a:normAutofit/>
          </a:bodyPr>
          <a:lstStyle/>
          <a:p>
            <a:pPr algn="l">
              <a:defRPr/>
            </a:pPr>
            <a:r>
              <a:rPr lang="en-US" dirty="0"/>
              <a:t>Both</a:t>
            </a:r>
          </a:p>
        </p:txBody>
      </p:sp>
      <p:sp>
        <p:nvSpPr>
          <p:cNvPr id="70660" name="Rectangle 3">
            <a:extLst>
              <a:ext uri="{FF2B5EF4-FFF2-40B4-BE49-F238E27FC236}">
                <a16:creationId xmlns:a16="http://schemas.microsoft.com/office/drawing/2014/main" xmlns="" id="{D5126FE0-83C4-4019-AB90-21F1BD067370}"/>
              </a:ext>
            </a:extLst>
          </p:cNvPr>
          <p:cNvSpPr>
            <a:spLocks noChangeArrowheads="1"/>
          </p:cNvSpPr>
          <p:nvPr/>
        </p:nvSpPr>
        <p:spPr bwMode="auto">
          <a:xfrm>
            <a:off x="642938" y="1660525"/>
            <a:ext cx="7962900"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US" altLang="en-US" sz="2500" b="1">
                <a:solidFill>
                  <a:srgbClr val="FFFFFF"/>
                </a:solidFill>
              </a:rPr>
              <a:t>Paul assumes that both the husband and wife have sexual needs ( 1 Cor. 7:3-5a)</a:t>
            </a:r>
            <a:r>
              <a:rPr lang="en-US" altLang="en-US" sz="2500">
                <a:solidFill>
                  <a:srgbClr val="FFFFFF"/>
                </a:solidFill>
              </a:rPr>
              <a:t> </a:t>
            </a:r>
          </a:p>
          <a:p>
            <a:pPr eaLnBrk="1" hangingPunct="1">
              <a:spcBef>
                <a:spcPct val="0"/>
              </a:spcBef>
            </a:pPr>
            <a:r>
              <a:rPr lang="en-US" altLang="en-US" sz="2500" b="1">
                <a:solidFill>
                  <a:srgbClr val="FFFFFF"/>
                </a:solidFill>
              </a:rPr>
              <a:t>Have you and your spouse talked about the issue of frequency?  What satisfies?  How to explore each other?  Repentance for violations before marriage?  Guilt and shame issues?</a:t>
            </a:r>
            <a:endParaRPr lang="en-US" altLang="en-US" sz="2500">
              <a:solidFill>
                <a:srgbClr val="FFFFFF"/>
              </a:solidFill>
            </a:endParaRPr>
          </a:p>
          <a:p>
            <a:pPr eaLnBrk="1" hangingPunct="1">
              <a:spcBef>
                <a:spcPct val="0"/>
              </a:spcBef>
            </a:pPr>
            <a:r>
              <a:rPr lang="en-US" altLang="en-US" sz="2500" b="1">
                <a:solidFill>
                  <a:srgbClr val="FFFFFF"/>
                </a:solidFill>
              </a:rPr>
              <a:t>Pushing each other away is not a healthy form of communication.  It leaves one or both feeling rejection, frustrated and often angry.  A powder keg.</a:t>
            </a:r>
            <a:endParaRPr lang="en-US" altLang="en-US" sz="2500">
              <a:solidFill>
                <a:srgbClr val="FFFFFF"/>
              </a:solidFill>
            </a:endParaRPr>
          </a:p>
        </p:txBody>
      </p:sp>
      <p:pic>
        <p:nvPicPr>
          <p:cNvPr id="70661" name="Picture 4" descr="images.png">
            <a:extLst>
              <a:ext uri="{FF2B5EF4-FFF2-40B4-BE49-F238E27FC236}">
                <a16:creationId xmlns:a16="http://schemas.microsoft.com/office/drawing/2014/main" xmlns="" id="{B156E98C-2052-4D0C-BCD7-C2B34FC4B700}"/>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06850" y="5235575"/>
            <a:ext cx="1393825" cy="150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066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066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066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a:extLst>
              <a:ext uri="{FF2B5EF4-FFF2-40B4-BE49-F238E27FC236}">
                <a16:creationId xmlns:a16="http://schemas.microsoft.com/office/drawing/2014/main" xmlns="" id="{982777D6-6B1E-4C28-9156-C8F4BF33B84C}"/>
              </a:ext>
            </a:extLst>
          </p:cNvPr>
          <p:cNvSpPr>
            <a:spLocks noGrp="1"/>
          </p:cNvSpPr>
          <p:nvPr>
            <p:ph type="ctrTitle"/>
          </p:nvPr>
        </p:nvSpPr>
        <p:spPr>
          <a:xfrm>
            <a:off x="642938" y="358775"/>
            <a:ext cx="8099425" cy="765175"/>
          </a:xfrm>
        </p:spPr>
        <p:txBody>
          <a:bodyPr/>
          <a:lstStyle/>
          <a:p>
            <a:pPr algn="l"/>
            <a:r>
              <a:rPr lang="en-US" altLang="en-US" sz="3600" b="1" u="sng"/>
              <a:t>Understanding the physical drive - 2</a:t>
            </a:r>
            <a:endParaRPr lang="en-US" altLang="en-US" sz="3600"/>
          </a:p>
        </p:txBody>
      </p:sp>
      <p:sp>
        <p:nvSpPr>
          <p:cNvPr id="3" name="Subtitle 2">
            <a:extLst>
              <a:ext uri="{FF2B5EF4-FFF2-40B4-BE49-F238E27FC236}">
                <a16:creationId xmlns:a16="http://schemas.microsoft.com/office/drawing/2014/main" xmlns="" id="{4F6480B6-AC82-4033-AB9E-383E1EED6F5F}"/>
              </a:ext>
            </a:extLst>
          </p:cNvPr>
          <p:cNvSpPr>
            <a:spLocks noGrp="1"/>
          </p:cNvSpPr>
          <p:nvPr>
            <p:ph type="subTitle" idx="1"/>
          </p:nvPr>
        </p:nvSpPr>
        <p:spPr>
          <a:xfrm>
            <a:off x="1100138" y="1244600"/>
            <a:ext cx="5370512" cy="685800"/>
          </a:xfrm>
        </p:spPr>
        <p:txBody>
          <a:bodyPr>
            <a:normAutofit/>
          </a:bodyPr>
          <a:lstStyle/>
          <a:p>
            <a:pPr algn="l">
              <a:defRPr/>
            </a:pPr>
            <a:r>
              <a:rPr lang="en-US" sz="2800" dirty="0"/>
              <a:t>Both</a:t>
            </a:r>
          </a:p>
        </p:txBody>
      </p:sp>
      <p:sp>
        <p:nvSpPr>
          <p:cNvPr id="71684" name="Rectangle 3">
            <a:extLst>
              <a:ext uri="{FF2B5EF4-FFF2-40B4-BE49-F238E27FC236}">
                <a16:creationId xmlns:a16="http://schemas.microsoft.com/office/drawing/2014/main" xmlns="" id="{58B1C77F-2A2C-4681-B749-48385D3F1ACE}"/>
              </a:ext>
            </a:extLst>
          </p:cNvPr>
          <p:cNvSpPr>
            <a:spLocks noChangeArrowheads="1"/>
          </p:cNvSpPr>
          <p:nvPr/>
        </p:nvSpPr>
        <p:spPr bwMode="auto">
          <a:xfrm>
            <a:off x="642938" y="1930400"/>
            <a:ext cx="77851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Wingdings" panose="05000000000000000000" pitchFamily="2" charset="2"/>
              <a:buChar char="Ø"/>
            </a:pPr>
            <a:r>
              <a:rPr lang="en-US" altLang="en-US" b="1">
                <a:solidFill>
                  <a:srgbClr val="FFFFFF"/>
                </a:solidFill>
              </a:rPr>
              <a:t>Husbands and wives will never solve a problem until they learn to talk about it with the goal of understanding each other and getting on the same team.</a:t>
            </a:r>
            <a:endParaRPr lang="en-US" altLang="en-US">
              <a:solidFill>
                <a:srgbClr val="FFFFFF"/>
              </a:solidFill>
            </a:endParaRPr>
          </a:p>
          <a:p>
            <a:pPr eaLnBrk="1" hangingPunct="1">
              <a:spcBef>
                <a:spcPct val="0"/>
              </a:spcBef>
              <a:buFont typeface="Wingdings" panose="05000000000000000000" pitchFamily="2" charset="2"/>
              <a:buChar char="Ø"/>
            </a:pPr>
            <a:r>
              <a:rPr lang="en-US" altLang="en-US" b="1">
                <a:solidFill>
                  <a:srgbClr val="FFFFFF"/>
                </a:solidFill>
              </a:rPr>
              <a:t>Blaming, hurting and withholding as weapons.</a:t>
            </a:r>
            <a:endParaRPr lang="en-US" altLang="en-US">
              <a:solidFill>
                <a:srgbClr val="FFFFFF"/>
              </a:solidFill>
            </a:endParaRPr>
          </a:p>
        </p:txBody>
      </p:sp>
      <p:pic>
        <p:nvPicPr>
          <p:cNvPr id="71685" name="Picture 4" descr="images.png">
            <a:extLst>
              <a:ext uri="{FF2B5EF4-FFF2-40B4-BE49-F238E27FC236}">
                <a16:creationId xmlns:a16="http://schemas.microsoft.com/office/drawing/2014/main" xmlns="" id="{813478CC-6A3B-45BB-8966-DE8AA7546A86}"/>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06850" y="5235575"/>
            <a:ext cx="1393825" cy="150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68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68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xmlns="" id="{75199CA4-C49F-4902-A1E4-1FB982C5F9DA}"/>
              </a:ext>
            </a:extLst>
          </p:cNvPr>
          <p:cNvSpPr>
            <a:spLocks noGrp="1"/>
          </p:cNvSpPr>
          <p:nvPr>
            <p:ph type="ctrTitle"/>
          </p:nvPr>
        </p:nvSpPr>
        <p:spPr>
          <a:xfrm>
            <a:off x="642938" y="533400"/>
            <a:ext cx="8099425" cy="766763"/>
          </a:xfrm>
        </p:spPr>
        <p:txBody>
          <a:bodyPr/>
          <a:lstStyle/>
          <a:p>
            <a:pPr algn="l"/>
            <a:r>
              <a:rPr lang="en-US" altLang="en-US" sz="3600" b="1" u="sng"/>
              <a:t>What is the frequency of sexual relations with the couple?</a:t>
            </a:r>
            <a:endParaRPr lang="en-US" altLang="en-US" sz="3600"/>
          </a:p>
        </p:txBody>
      </p:sp>
      <p:sp>
        <p:nvSpPr>
          <p:cNvPr id="4" name="Rectangle 3">
            <a:extLst>
              <a:ext uri="{FF2B5EF4-FFF2-40B4-BE49-F238E27FC236}">
                <a16:creationId xmlns:a16="http://schemas.microsoft.com/office/drawing/2014/main" xmlns="" id="{C1F1495A-EB6D-4FA7-92D3-EF6AD0C94CF7}"/>
              </a:ext>
            </a:extLst>
          </p:cNvPr>
          <p:cNvSpPr/>
          <p:nvPr/>
        </p:nvSpPr>
        <p:spPr>
          <a:xfrm>
            <a:off x="627063" y="1676400"/>
            <a:ext cx="7785100" cy="5078413"/>
          </a:xfrm>
          <a:prstGeom prst="rect">
            <a:avLst/>
          </a:prstGeom>
        </p:spPr>
        <p:txBody>
          <a:bodyPr>
            <a:spAutoFit/>
          </a:bodyPr>
          <a:lstStyle/>
          <a:p>
            <a:pPr marL="457200" indent="-457200" eaLnBrk="1" hangingPunct="1">
              <a:buFont typeface="Wingdings" charset="2"/>
              <a:buChar char="²"/>
              <a:defRPr/>
            </a:pPr>
            <a:r>
              <a:rPr lang="en-US" sz="3600" b="1" dirty="0">
                <a:solidFill>
                  <a:srgbClr val="FFFFFF"/>
                </a:solidFill>
                <a:latin typeface="Calibri"/>
              </a:rPr>
              <a:t>Physical roadblocks</a:t>
            </a:r>
            <a:r>
              <a:rPr lang="en-US" sz="3600" dirty="0">
                <a:solidFill>
                  <a:srgbClr val="FFFFFF"/>
                </a:solidFill>
                <a:latin typeface="Calibri"/>
              </a:rPr>
              <a:t>:</a:t>
            </a:r>
          </a:p>
          <a:p>
            <a:pPr eaLnBrk="1" hangingPunct="1">
              <a:defRPr/>
            </a:pPr>
            <a:endParaRPr lang="en-US" sz="3600" dirty="0">
              <a:solidFill>
                <a:srgbClr val="FFFFFF"/>
              </a:solidFill>
              <a:latin typeface="Calibri"/>
            </a:endParaRPr>
          </a:p>
          <a:p>
            <a:pPr marL="457200" indent="-457200" eaLnBrk="1" hangingPunct="1">
              <a:buFont typeface="Wingdings" charset="2"/>
              <a:buChar char="²"/>
              <a:defRPr/>
            </a:pPr>
            <a:r>
              <a:rPr lang="en-US" sz="3600" b="1" dirty="0">
                <a:solidFill>
                  <a:srgbClr val="FFFFFF"/>
                </a:solidFill>
                <a:latin typeface="Calibri"/>
              </a:rPr>
              <a:t>Church members frequency is reported as: “4 times a year if I’m lucky”, “once a year”, “never”, “once every six months”, “on his birthday”, “four time a day”, “two to </a:t>
            </a:r>
            <a:r>
              <a:rPr lang="en-US" sz="3600" b="1" u="sng" dirty="0">
                <a:solidFill>
                  <a:srgbClr val="FFFFFF"/>
                </a:solidFill>
                <a:latin typeface="Calibri"/>
              </a:rPr>
              <a:t>three times a week except during her period”.</a:t>
            </a:r>
            <a:r>
              <a:rPr lang="en-US" sz="3600" dirty="0">
                <a:solidFill>
                  <a:srgbClr val="FFFFFF"/>
                </a:solidFill>
                <a:latin typeface="Calibri"/>
              </a:rPr>
              <a:t>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xmlns="" id="{29F94DC9-25A4-4FE3-A189-53F0408C3D73}"/>
              </a:ext>
            </a:extLst>
          </p:cNvPr>
          <p:cNvSpPr>
            <a:spLocks noGrp="1"/>
          </p:cNvSpPr>
          <p:nvPr/>
        </p:nvSpPr>
        <p:spPr bwMode="auto">
          <a:xfrm>
            <a:off x="525463" y="168275"/>
            <a:ext cx="8229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600">
                <a:solidFill>
                  <a:schemeClr val="bg1"/>
                </a:solidFill>
                <a:latin typeface="Arial Black" panose="020B0A04020102020204" pitchFamily="34" charset="0"/>
              </a:rPr>
              <a:t>New Testament</a:t>
            </a:r>
          </a:p>
        </p:txBody>
      </p:sp>
      <p:sp>
        <p:nvSpPr>
          <p:cNvPr id="57347" name="Content Placeholder 6">
            <a:extLst>
              <a:ext uri="{FF2B5EF4-FFF2-40B4-BE49-F238E27FC236}">
                <a16:creationId xmlns:a16="http://schemas.microsoft.com/office/drawing/2014/main" xmlns="" id="{D85275DB-C8B0-4270-B6A0-CD7EE70B23C5}"/>
              </a:ext>
            </a:extLst>
          </p:cNvPr>
          <p:cNvSpPr txBox="1">
            <a:spLocks/>
          </p:cNvSpPr>
          <p:nvPr/>
        </p:nvSpPr>
        <p:spPr bwMode="auto">
          <a:xfrm>
            <a:off x="525463" y="1306513"/>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ts val="300"/>
              </a:spcBef>
              <a:buClr>
                <a:srgbClr val="C00000"/>
              </a:buClr>
              <a:buSzPct val="90000"/>
              <a:buFont typeface="Wingdings" panose="05000000000000000000" pitchFamily="2" charset="2"/>
              <a:buNone/>
            </a:pPr>
            <a:r>
              <a:rPr lang="en-US" altLang="en-US" sz="2300">
                <a:solidFill>
                  <a:schemeClr val="bg1"/>
                </a:solidFill>
              </a:rPr>
              <a:t>Lust: </a:t>
            </a:r>
            <a:r>
              <a:rPr lang="en-US" altLang="en-US" sz="2300" b="1">
                <a:solidFill>
                  <a:schemeClr val="bg1"/>
                </a:solidFill>
              </a:rPr>
              <a:t>Matt. 5:27-30</a:t>
            </a:r>
          </a:p>
          <a:p>
            <a:pPr eaLnBrk="1" hangingPunct="1">
              <a:spcBef>
                <a:spcPts val="300"/>
              </a:spcBef>
              <a:buClr>
                <a:srgbClr val="C00000"/>
              </a:buClr>
              <a:buSzPct val="90000"/>
              <a:buFont typeface="Wingdings" panose="05000000000000000000" pitchFamily="2" charset="2"/>
              <a:buNone/>
            </a:pPr>
            <a:r>
              <a:rPr lang="en-US" altLang="en-US" sz="2300">
                <a:solidFill>
                  <a:schemeClr val="bg1"/>
                </a:solidFill>
              </a:rPr>
              <a:t>Fornication: </a:t>
            </a:r>
            <a:r>
              <a:rPr lang="en-US" altLang="en-US" sz="2300" b="1">
                <a:solidFill>
                  <a:schemeClr val="bg1"/>
                </a:solidFill>
              </a:rPr>
              <a:t>Matt. 5:32; 15:29; Rom. 1:29; I Cor. 6:9</a:t>
            </a:r>
          </a:p>
          <a:p>
            <a:pPr eaLnBrk="1" hangingPunct="1">
              <a:spcBef>
                <a:spcPts val="300"/>
              </a:spcBef>
              <a:buClr>
                <a:srgbClr val="C00000"/>
              </a:buClr>
              <a:buSzPct val="90000"/>
              <a:buFont typeface="Wingdings" panose="05000000000000000000" pitchFamily="2" charset="2"/>
              <a:buNone/>
            </a:pPr>
            <a:r>
              <a:rPr lang="en-US" altLang="en-US" sz="2300">
                <a:solidFill>
                  <a:schemeClr val="bg1"/>
                </a:solidFill>
              </a:rPr>
              <a:t>Adultery: </a:t>
            </a:r>
            <a:r>
              <a:rPr lang="en-US" altLang="en-US" sz="2300" b="1">
                <a:solidFill>
                  <a:schemeClr val="bg1"/>
                </a:solidFill>
              </a:rPr>
              <a:t>Rom. 13:9</a:t>
            </a:r>
          </a:p>
          <a:p>
            <a:pPr eaLnBrk="1" hangingPunct="1">
              <a:spcBef>
                <a:spcPts val="300"/>
              </a:spcBef>
              <a:buClr>
                <a:srgbClr val="C00000"/>
              </a:buClr>
              <a:buSzPct val="90000"/>
              <a:buFont typeface="Wingdings" panose="05000000000000000000" pitchFamily="2" charset="2"/>
              <a:buNone/>
            </a:pPr>
            <a:r>
              <a:rPr lang="en-US" altLang="en-US" sz="2300">
                <a:solidFill>
                  <a:schemeClr val="bg1"/>
                </a:solidFill>
              </a:rPr>
              <a:t>Lasciviousness: </a:t>
            </a:r>
            <a:r>
              <a:rPr lang="en-US" altLang="en-US" sz="2300" b="1">
                <a:solidFill>
                  <a:schemeClr val="bg1"/>
                </a:solidFill>
              </a:rPr>
              <a:t>I Pet. 4:3-4</a:t>
            </a:r>
          </a:p>
          <a:p>
            <a:pPr eaLnBrk="1" hangingPunct="1">
              <a:spcBef>
                <a:spcPts val="300"/>
              </a:spcBef>
              <a:buClr>
                <a:srgbClr val="C00000"/>
              </a:buClr>
              <a:buSzPct val="90000"/>
              <a:buFont typeface="Wingdings" panose="05000000000000000000" pitchFamily="2" charset="2"/>
              <a:buNone/>
            </a:pPr>
            <a:r>
              <a:rPr lang="en-US" altLang="en-US" sz="2300">
                <a:solidFill>
                  <a:schemeClr val="bg1"/>
                </a:solidFill>
              </a:rPr>
              <a:t>Such like: </a:t>
            </a:r>
            <a:r>
              <a:rPr lang="en-US" altLang="en-US" sz="2300" b="1">
                <a:solidFill>
                  <a:schemeClr val="bg1"/>
                </a:solidFill>
              </a:rPr>
              <a:t>Gal. 5:21</a:t>
            </a:r>
          </a:p>
          <a:p>
            <a:pPr eaLnBrk="1" hangingPunct="1">
              <a:spcBef>
                <a:spcPts val="300"/>
              </a:spcBef>
              <a:buClr>
                <a:srgbClr val="C00000"/>
              </a:buClr>
              <a:buSzPct val="90000"/>
              <a:buFont typeface="Wingdings" panose="05000000000000000000" pitchFamily="2" charset="2"/>
              <a:buNone/>
            </a:pPr>
            <a:r>
              <a:rPr lang="en-US" altLang="en-US" sz="2300">
                <a:solidFill>
                  <a:schemeClr val="bg1"/>
                </a:solidFill>
              </a:rPr>
              <a:t>Concept of “bastard”:  </a:t>
            </a:r>
            <a:r>
              <a:rPr lang="en-US" altLang="en-US" sz="2300" b="1">
                <a:solidFill>
                  <a:schemeClr val="bg1"/>
                </a:solidFill>
              </a:rPr>
              <a:t>Heb. 12:8</a:t>
            </a:r>
          </a:p>
          <a:p>
            <a:pPr eaLnBrk="1" hangingPunct="1">
              <a:spcBef>
                <a:spcPts val="300"/>
              </a:spcBef>
              <a:buClr>
                <a:srgbClr val="C00000"/>
              </a:buClr>
              <a:buSzPct val="90000"/>
              <a:buFont typeface="Wingdings" panose="05000000000000000000" pitchFamily="2" charset="2"/>
              <a:buNone/>
            </a:pPr>
            <a:r>
              <a:rPr lang="en-US" altLang="en-US" sz="2300">
                <a:solidFill>
                  <a:schemeClr val="bg1"/>
                </a:solidFill>
              </a:rPr>
              <a:t>Whoremonger: </a:t>
            </a:r>
            <a:r>
              <a:rPr lang="en-US" altLang="en-US" sz="2300" b="1">
                <a:solidFill>
                  <a:schemeClr val="bg1"/>
                </a:solidFill>
              </a:rPr>
              <a:t>I Tim. 1:9-11; Heb. 13:4</a:t>
            </a:r>
          </a:p>
          <a:p>
            <a:pPr eaLnBrk="1" hangingPunct="1">
              <a:spcBef>
                <a:spcPts val="300"/>
              </a:spcBef>
              <a:buClr>
                <a:srgbClr val="C00000"/>
              </a:buClr>
              <a:buSzPct val="90000"/>
              <a:buFont typeface="Wingdings" panose="05000000000000000000" pitchFamily="2" charset="2"/>
              <a:buNone/>
            </a:pPr>
            <a:r>
              <a:rPr lang="en-US" altLang="en-US" sz="2300">
                <a:solidFill>
                  <a:schemeClr val="bg1"/>
                </a:solidFill>
              </a:rPr>
              <a:t>Sodomy: Rom. </a:t>
            </a:r>
            <a:r>
              <a:rPr lang="en-US" altLang="en-US" sz="2300" b="1">
                <a:solidFill>
                  <a:schemeClr val="bg1"/>
                </a:solidFill>
              </a:rPr>
              <a:t>1:26-28; 31-32</a:t>
            </a:r>
          </a:p>
          <a:p>
            <a:pPr eaLnBrk="1" hangingPunct="1">
              <a:spcBef>
                <a:spcPts val="300"/>
              </a:spcBef>
              <a:buClr>
                <a:srgbClr val="C00000"/>
              </a:buClr>
              <a:buSzPct val="90000"/>
              <a:buFont typeface="Wingdings" panose="05000000000000000000" pitchFamily="2" charset="2"/>
              <a:buNone/>
            </a:pPr>
            <a:r>
              <a:rPr lang="en-US" altLang="en-US" sz="2300">
                <a:solidFill>
                  <a:schemeClr val="bg1"/>
                </a:solidFill>
              </a:rPr>
              <a:t>Flee fornication: </a:t>
            </a:r>
            <a:r>
              <a:rPr lang="en-US" altLang="en-US" sz="2300" b="1">
                <a:solidFill>
                  <a:schemeClr val="bg1"/>
                </a:solidFill>
              </a:rPr>
              <a:t>I Cor. 6:18-20</a:t>
            </a:r>
          </a:p>
          <a:p>
            <a:pPr eaLnBrk="1" hangingPunct="1">
              <a:spcBef>
                <a:spcPts val="300"/>
              </a:spcBef>
              <a:buClr>
                <a:srgbClr val="C00000"/>
              </a:buClr>
              <a:buSzPct val="90000"/>
              <a:buFont typeface="Wingdings" panose="05000000000000000000" pitchFamily="2" charset="2"/>
              <a:buNone/>
            </a:pPr>
            <a:r>
              <a:rPr lang="en-US" altLang="en-US" sz="2300">
                <a:solidFill>
                  <a:schemeClr val="bg1"/>
                </a:solidFill>
              </a:rPr>
              <a:t>Possess your vessel in honor: </a:t>
            </a:r>
            <a:r>
              <a:rPr lang="en-US" altLang="en-US" sz="2300" b="1">
                <a:solidFill>
                  <a:schemeClr val="bg1"/>
                </a:solidFill>
              </a:rPr>
              <a:t>I Thess. 4:3-8</a:t>
            </a:r>
          </a:p>
        </p:txBody>
      </p:sp>
      <p:pic>
        <p:nvPicPr>
          <p:cNvPr id="9220" name="Picture 1" descr="images.jpg">
            <a:extLst>
              <a:ext uri="{FF2B5EF4-FFF2-40B4-BE49-F238E27FC236}">
                <a16:creationId xmlns:a16="http://schemas.microsoft.com/office/drawing/2014/main" xmlns="" id="{DD477893-F297-46EB-9D2B-817060804C4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92850" y="2303463"/>
            <a:ext cx="2344738"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73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734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734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734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734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57347">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57347">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5734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a:extLst>
              <a:ext uri="{FF2B5EF4-FFF2-40B4-BE49-F238E27FC236}">
                <a16:creationId xmlns:a16="http://schemas.microsoft.com/office/drawing/2014/main" xmlns="" id="{2961786D-81AB-4A00-98D6-AA85C9922CC5}"/>
              </a:ext>
            </a:extLst>
          </p:cNvPr>
          <p:cNvSpPr>
            <a:spLocks noGrp="1"/>
          </p:cNvSpPr>
          <p:nvPr>
            <p:ph type="ctrTitle"/>
          </p:nvPr>
        </p:nvSpPr>
        <p:spPr>
          <a:xfrm>
            <a:off x="642938" y="277813"/>
            <a:ext cx="8099425" cy="765175"/>
          </a:xfrm>
        </p:spPr>
        <p:txBody>
          <a:bodyPr/>
          <a:lstStyle/>
          <a:p>
            <a:r>
              <a:rPr lang="en-US" altLang="en-US" sz="3600" b="1" u="sng"/>
              <a:t>Sexual Outlets</a:t>
            </a:r>
            <a:r>
              <a:rPr lang="en-US" altLang="en-US" sz="3600"/>
              <a:t> </a:t>
            </a:r>
          </a:p>
        </p:txBody>
      </p:sp>
      <p:sp>
        <p:nvSpPr>
          <p:cNvPr id="73731" name="Rectangle 3">
            <a:extLst>
              <a:ext uri="{FF2B5EF4-FFF2-40B4-BE49-F238E27FC236}">
                <a16:creationId xmlns:a16="http://schemas.microsoft.com/office/drawing/2014/main" xmlns="" id="{EB805BF9-F3CC-454E-9AA9-16D0DF399E81}"/>
              </a:ext>
            </a:extLst>
          </p:cNvPr>
          <p:cNvSpPr>
            <a:spLocks noChangeArrowheads="1"/>
          </p:cNvSpPr>
          <p:nvPr/>
        </p:nvSpPr>
        <p:spPr bwMode="auto">
          <a:xfrm>
            <a:off x="511175" y="1114425"/>
            <a:ext cx="803275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US" altLang="en-US" sz="3600" b="1">
                <a:solidFill>
                  <a:srgbClr val="FFFFFF"/>
                </a:solidFill>
              </a:rPr>
              <a:t>Sadly, some have other sexual outlets that keep them from desiring sex with their companion.</a:t>
            </a:r>
            <a:endParaRPr lang="en-US" altLang="en-US" sz="3600">
              <a:solidFill>
                <a:srgbClr val="FFFFFF"/>
              </a:solidFill>
            </a:endParaRPr>
          </a:p>
          <a:p>
            <a:pPr eaLnBrk="1" hangingPunct="1">
              <a:spcBef>
                <a:spcPct val="0"/>
              </a:spcBef>
            </a:pPr>
            <a:r>
              <a:rPr lang="en-US" altLang="en-US" sz="3600" b="1">
                <a:solidFill>
                  <a:srgbClr val="FFFFFF"/>
                </a:solidFill>
              </a:rPr>
              <a:t>Extra-marital affair, habitual masturbation, sexual fetish one is too ashamed to admit, porn, strip clubs, phone sex including skyping and sexting, sex toys, chat rooms and hotel rooms.</a:t>
            </a:r>
            <a:endParaRPr lang="en-US" altLang="en-US" sz="3600">
              <a:solidFill>
                <a:srgbClr val="FFFFFF"/>
              </a:solidFill>
            </a:endParaRPr>
          </a:p>
        </p:txBody>
      </p:sp>
      <p:pic>
        <p:nvPicPr>
          <p:cNvPr id="73732" name="Picture 2" descr="images.png">
            <a:extLst>
              <a:ext uri="{FF2B5EF4-FFF2-40B4-BE49-F238E27FC236}">
                <a16:creationId xmlns:a16="http://schemas.microsoft.com/office/drawing/2014/main" xmlns="" id="{85F1B60B-573D-4BFA-9E82-1B00CA266132}"/>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14788" y="5573713"/>
            <a:ext cx="1330325"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373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a:extLst>
              <a:ext uri="{FF2B5EF4-FFF2-40B4-BE49-F238E27FC236}">
                <a16:creationId xmlns:a16="http://schemas.microsoft.com/office/drawing/2014/main" xmlns="" id="{0859A2E9-E44C-41C5-971A-66E8558AD8F5}"/>
              </a:ext>
            </a:extLst>
          </p:cNvPr>
          <p:cNvSpPr>
            <a:spLocks noGrp="1"/>
          </p:cNvSpPr>
          <p:nvPr>
            <p:ph type="ctrTitle"/>
          </p:nvPr>
        </p:nvSpPr>
        <p:spPr>
          <a:xfrm>
            <a:off x="642938" y="277813"/>
            <a:ext cx="8099425" cy="765175"/>
          </a:xfrm>
        </p:spPr>
        <p:txBody>
          <a:bodyPr/>
          <a:lstStyle/>
          <a:p>
            <a:r>
              <a:rPr lang="en-US" altLang="en-US" sz="3600" b="1" u="sng"/>
              <a:t>Sexual Outlets</a:t>
            </a:r>
            <a:r>
              <a:rPr lang="en-US" altLang="en-US" sz="3600"/>
              <a:t> </a:t>
            </a:r>
          </a:p>
        </p:txBody>
      </p:sp>
      <p:sp>
        <p:nvSpPr>
          <p:cNvPr id="73731" name="Rectangle 3">
            <a:extLst>
              <a:ext uri="{FF2B5EF4-FFF2-40B4-BE49-F238E27FC236}">
                <a16:creationId xmlns:a16="http://schemas.microsoft.com/office/drawing/2014/main" xmlns="" id="{2DB0314A-225A-4830-B13C-E68059C823BE}"/>
              </a:ext>
            </a:extLst>
          </p:cNvPr>
          <p:cNvSpPr>
            <a:spLocks noChangeArrowheads="1"/>
          </p:cNvSpPr>
          <p:nvPr/>
        </p:nvSpPr>
        <p:spPr bwMode="auto">
          <a:xfrm>
            <a:off x="511175" y="1114425"/>
            <a:ext cx="803275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US" altLang="en-US" b="1">
                <a:solidFill>
                  <a:srgbClr val="FFFFFF"/>
                </a:solidFill>
              </a:rPr>
              <a:t>Those introduced to porn as boys and girls and are diverted to porn throughout their teen and young adult life have often seared their brain with images that keep re-appearing in marriage even years later.</a:t>
            </a:r>
            <a:endParaRPr lang="en-US" altLang="en-US">
              <a:solidFill>
                <a:srgbClr val="FFFFFF"/>
              </a:solidFill>
            </a:endParaRPr>
          </a:p>
          <a:p>
            <a:pPr eaLnBrk="1" hangingPunct="1">
              <a:spcBef>
                <a:spcPct val="0"/>
              </a:spcBef>
            </a:pPr>
            <a:r>
              <a:rPr lang="en-US" altLang="en-US" b="1">
                <a:solidFill>
                  <a:srgbClr val="FFFFFF"/>
                </a:solidFill>
              </a:rPr>
              <a:t>Past sexual exposure has trained the brain to respond to more and more graphic sexual stimuli, so that one is unable to enjoy normal sex with his/her spouse.</a:t>
            </a:r>
            <a:endParaRPr lang="en-US" altLang="en-US">
              <a:solidFill>
                <a:srgbClr val="FFFFFF"/>
              </a:solidFill>
            </a:endParaRPr>
          </a:p>
        </p:txBody>
      </p:sp>
      <p:pic>
        <p:nvPicPr>
          <p:cNvPr id="74756" name="Picture 2" descr="images.png">
            <a:extLst>
              <a:ext uri="{FF2B5EF4-FFF2-40B4-BE49-F238E27FC236}">
                <a16:creationId xmlns:a16="http://schemas.microsoft.com/office/drawing/2014/main" xmlns="" id="{B27445B9-3F86-49E7-BE50-F35C5623B25E}"/>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14788" y="5573713"/>
            <a:ext cx="1330325"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373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a:extLst>
              <a:ext uri="{FF2B5EF4-FFF2-40B4-BE49-F238E27FC236}">
                <a16:creationId xmlns:a16="http://schemas.microsoft.com/office/drawing/2014/main" xmlns="" id="{5377D0B2-35DF-4EB2-9999-C4D10BDBC33C}"/>
              </a:ext>
            </a:extLst>
          </p:cNvPr>
          <p:cNvSpPr>
            <a:spLocks noGrp="1"/>
          </p:cNvSpPr>
          <p:nvPr>
            <p:ph type="ctrTitle"/>
          </p:nvPr>
        </p:nvSpPr>
        <p:spPr>
          <a:xfrm>
            <a:off x="577850" y="536575"/>
            <a:ext cx="8097838" cy="765175"/>
          </a:xfrm>
        </p:spPr>
        <p:txBody>
          <a:bodyPr/>
          <a:lstStyle/>
          <a:p>
            <a:r>
              <a:rPr lang="en-US" altLang="en-US" sz="5400" b="1" u="sng"/>
              <a:t>The Past</a:t>
            </a:r>
            <a:endParaRPr lang="en-US" altLang="en-US" sz="5400"/>
          </a:p>
        </p:txBody>
      </p:sp>
      <p:sp>
        <p:nvSpPr>
          <p:cNvPr id="74755" name="Rectangle 3">
            <a:extLst>
              <a:ext uri="{FF2B5EF4-FFF2-40B4-BE49-F238E27FC236}">
                <a16:creationId xmlns:a16="http://schemas.microsoft.com/office/drawing/2014/main" xmlns="" id="{B951FC36-6705-477F-BC39-63884E3C4661}"/>
              </a:ext>
            </a:extLst>
          </p:cNvPr>
          <p:cNvSpPr>
            <a:spLocks noChangeArrowheads="1"/>
          </p:cNvSpPr>
          <p:nvPr/>
        </p:nvSpPr>
        <p:spPr bwMode="auto">
          <a:xfrm>
            <a:off x="642938" y="1933575"/>
            <a:ext cx="803275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US" altLang="en-US" sz="4000" b="1">
                <a:solidFill>
                  <a:srgbClr val="FFFFFF"/>
                </a:solidFill>
              </a:rPr>
              <a:t>It is very difficult for a married person to admit to the spouse he/she is engaged with some form of immorality.  </a:t>
            </a:r>
            <a:endParaRPr lang="en-US" altLang="en-US" sz="4000">
              <a:solidFill>
                <a:srgbClr val="FFFFFF"/>
              </a:solidFill>
            </a:endParaRPr>
          </a:p>
          <a:p>
            <a:pPr eaLnBrk="1" hangingPunct="1">
              <a:spcBef>
                <a:spcPct val="0"/>
              </a:spcBef>
            </a:pPr>
            <a:r>
              <a:rPr lang="en-US" altLang="en-US" sz="4000" b="1">
                <a:solidFill>
                  <a:srgbClr val="FFFFFF"/>
                </a:solidFill>
              </a:rPr>
              <a:t>Excuses and secrecy prevail.</a:t>
            </a:r>
            <a:endParaRPr lang="en-US" altLang="en-US" sz="4000">
              <a:solidFill>
                <a:srgbClr val="FFFFFF"/>
              </a:solidFill>
            </a:endParaRPr>
          </a:p>
          <a:p>
            <a:pPr eaLnBrk="1" hangingPunct="1">
              <a:spcBef>
                <a:spcPct val="0"/>
              </a:spcBef>
            </a:pPr>
            <a:r>
              <a:rPr lang="en-US" altLang="en-US" sz="4000" b="1">
                <a:solidFill>
                  <a:srgbClr val="FFFFFF"/>
                </a:solidFill>
              </a:rPr>
              <a:t>We are only as sick as the secrets we keep.</a:t>
            </a:r>
            <a:endParaRPr lang="en-US" altLang="en-US" sz="4000">
              <a:solidFill>
                <a:srgbClr val="FFFFFF"/>
              </a:solidFill>
            </a:endParaRPr>
          </a:p>
        </p:txBody>
      </p:sp>
      <p:pic>
        <p:nvPicPr>
          <p:cNvPr id="76804" name="Picture 4" descr="Past-Street-Sign-Featured.png">
            <a:extLst>
              <a:ext uri="{FF2B5EF4-FFF2-40B4-BE49-F238E27FC236}">
                <a16:creationId xmlns:a16="http://schemas.microsoft.com/office/drawing/2014/main" xmlns="" id="{EA36507D-99A9-41FA-B5CA-1902DB0707BF}"/>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3388" y="403225"/>
            <a:ext cx="2452687"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47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47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a:extLst>
              <a:ext uri="{FF2B5EF4-FFF2-40B4-BE49-F238E27FC236}">
                <a16:creationId xmlns:a16="http://schemas.microsoft.com/office/drawing/2014/main" xmlns="" id="{126D19E6-57A4-4723-A4FD-B69BF2B0A67D}"/>
              </a:ext>
            </a:extLst>
          </p:cNvPr>
          <p:cNvSpPr txBox="1">
            <a:spLocks/>
          </p:cNvSpPr>
          <p:nvPr/>
        </p:nvSpPr>
        <p:spPr bwMode="auto">
          <a:xfrm>
            <a:off x="473075" y="152400"/>
            <a:ext cx="8229600" cy="162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800" b="1">
                <a:solidFill>
                  <a:schemeClr val="bg1"/>
                </a:solidFill>
              </a:rPr>
              <a:t>It is not a sin to be tempted (James 1:14-15)</a:t>
            </a:r>
            <a:endParaRPr lang="en-US" altLang="en-US" sz="4800">
              <a:solidFill>
                <a:schemeClr val="bg1"/>
              </a:solidFill>
            </a:endParaRPr>
          </a:p>
        </p:txBody>
      </p:sp>
      <p:sp>
        <p:nvSpPr>
          <p:cNvPr id="75779" name="Content Placeholder 2">
            <a:extLst>
              <a:ext uri="{FF2B5EF4-FFF2-40B4-BE49-F238E27FC236}">
                <a16:creationId xmlns:a16="http://schemas.microsoft.com/office/drawing/2014/main" xmlns="" id="{324A21F6-1796-42DE-BA8F-4793D5E8CEC2}"/>
              </a:ext>
            </a:extLst>
          </p:cNvPr>
          <p:cNvSpPr txBox="1">
            <a:spLocks/>
          </p:cNvSpPr>
          <p:nvPr/>
        </p:nvSpPr>
        <p:spPr bwMode="auto">
          <a:xfrm>
            <a:off x="457200" y="1981200"/>
            <a:ext cx="8229600" cy="340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ts val="300"/>
              </a:spcBef>
              <a:buClr>
                <a:schemeClr val="accent1"/>
              </a:buClr>
              <a:buSzPct val="90000"/>
            </a:pPr>
            <a:r>
              <a:rPr lang="en-US" altLang="en-US" sz="4400" b="1">
                <a:solidFill>
                  <a:schemeClr val="bg1"/>
                </a:solidFill>
              </a:rPr>
              <a:t>Temptation becomes sin when we dwell on it and act on it.  With every temptation comes a way of escape.</a:t>
            </a:r>
            <a:endParaRPr lang="en-US" altLang="en-US" sz="4400">
              <a:solidFill>
                <a:schemeClr val="bg1"/>
              </a:solidFill>
            </a:endParaRPr>
          </a:p>
          <a:p>
            <a:pPr eaLnBrk="1" hangingPunct="1">
              <a:spcBef>
                <a:spcPts val="300"/>
              </a:spcBef>
              <a:buClr>
                <a:schemeClr val="accent1"/>
              </a:buClr>
              <a:buSzPct val="90000"/>
            </a:pPr>
            <a:r>
              <a:rPr lang="en-US" altLang="en-US" sz="4400" b="1">
                <a:solidFill>
                  <a:schemeClr val="bg1"/>
                </a:solidFill>
              </a:rPr>
              <a:t>Our sins should not define us. </a:t>
            </a:r>
            <a:endParaRPr lang="en-US" altLang="en-US" sz="4400">
              <a:solidFill>
                <a:schemeClr val="bg1"/>
              </a:solidFill>
            </a:endParaRPr>
          </a:p>
          <a:p>
            <a:pPr eaLnBrk="1" hangingPunct="1">
              <a:spcBef>
                <a:spcPts val="300"/>
              </a:spcBef>
              <a:buClr>
                <a:schemeClr val="accent1"/>
              </a:buClr>
              <a:buSzPct val="90000"/>
            </a:pPr>
            <a:endParaRPr lang="en-US" altLang="en-US" sz="2800">
              <a:solidFill>
                <a:schemeClr val="bg1"/>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57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xmlns="" id="{98EA9DC5-D615-469A-AECD-00C8895FF540}"/>
              </a:ext>
            </a:extLst>
          </p:cNvPr>
          <p:cNvSpPr>
            <a:spLocks noGrp="1"/>
          </p:cNvSpPr>
          <p:nvPr>
            <p:ph type="title"/>
          </p:nvPr>
        </p:nvSpPr>
        <p:spPr/>
        <p:txBody>
          <a:bodyPr/>
          <a:lstStyle/>
          <a:p>
            <a:r>
              <a:rPr lang="en-US" altLang="en-US" sz="6000" b="1">
                <a:solidFill>
                  <a:schemeClr val="bg1"/>
                </a:solidFill>
              </a:rPr>
              <a:t>RESOURCES</a:t>
            </a:r>
          </a:p>
        </p:txBody>
      </p:sp>
      <p:sp>
        <p:nvSpPr>
          <p:cNvPr id="3" name="Content Placeholder 2">
            <a:extLst>
              <a:ext uri="{FF2B5EF4-FFF2-40B4-BE49-F238E27FC236}">
                <a16:creationId xmlns:a16="http://schemas.microsoft.com/office/drawing/2014/main" xmlns="" id="{718DECAB-F161-4C48-8288-801F07666A91}"/>
              </a:ext>
            </a:extLst>
          </p:cNvPr>
          <p:cNvSpPr>
            <a:spLocks noGrp="1"/>
          </p:cNvSpPr>
          <p:nvPr>
            <p:ph idx="1"/>
          </p:nvPr>
        </p:nvSpPr>
        <p:spPr>
          <a:xfrm>
            <a:off x="457200" y="1295400"/>
            <a:ext cx="8229600" cy="4830763"/>
          </a:xfrm>
        </p:spPr>
        <p:txBody>
          <a:bodyPr/>
          <a:lstStyle/>
          <a:p>
            <a:pPr>
              <a:defRPr/>
            </a:pPr>
            <a:r>
              <a:rPr lang="en-US" sz="4000" dirty="0">
                <a:solidFill>
                  <a:schemeClr val="bg1"/>
                </a:solidFill>
              </a:rPr>
              <a:t>Leaving The </a:t>
            </a:r>
            <a:r>
              <a:rPr lang="en-US" sz="4000" dirty="0" smtClean="0">
                <a:solidFill>
                  <a:schemeClr val="bg1"/>
                </a:solidFill>
              </a:rPr>
              <a:t>Pit Behind</a:t>
            </a:r>
            <a:endParaRPr lang="en-US" sz="4000" dirty="0">
              <a:solidFill>
                <a:schemeClr val="bg1"/>
              </a:solidFill>
            </a:endParaRPr>
          </a:p>
          <a:p>
            <a:pPr>
              <a:defRPr/>
            </a:pPr>
            <a:r>
              <a:rPr lang="en-US" sz="4000" dirty="0">
                <a:solidFill>
                  <a:schemeClr val="bg1"/>
                </a:solidFill>
              </a:rPr>
              <a:t>Faithful and True</a:t>
            </a:r>
          </a:p>
          <a:p>
            <a:pPr>
              <a:defRPr/>
            </a:pPr>
            <a:r>
              <a:rPr lang="en-US" sz="4000" dirty="0">
                <a:solidFill>
                  <a:schemeClr val="bg1"/>
                </a:solidFill>
              </a:rPr>
              <a:t>Pine Grove</a:t>
            </a:r>
          </a:p>
          <a:p>
            <a:pPr>
              <a:defRPr/>
            </a:pPr>
            <a:r>
              <a:rPr lang="en-US" sz="4000" dirty="0">
                <a:solidFill>
                  <a:schemeClr val="bg1"/>
                </a:solidFill>
              </a:rPr>
              <a:t>Covenant </a:t>
            </a:r>
            <a:r>
              <a:rPr lang="en-US" sz="4000" dirty="0" smtClean="0">
                <a:solidFill>
                  <a:schemeClr val="bg1"/>
                </a:solidFill>
              </a:rPr>
              <a:t>Eyes/ Ever Accountable</a:t>
            </a:r>
            <a:endParaRPr lang="en-US" sz="4000" dirty="0">
              <a:solidFill>
                <a:schemeClr val="bg1"/>
              </a:solidFill>
            </a:endParaRPr>
          </a:p>
          <a:p>
            <a:pPr>
              <a:defRPr/>
            </a:pPr>
            <a:r>
              <a:rPr lang="en-US" sz="4000" dirty="0">
                <a:solidFill>
                  <a:schemeClr val="bg1"/>
                </a:solidFill>
              </a:rPr>
              <a:t>Support Groups:</a:t>
            </a:r>
          </a:p>
          <a:p>
            <a:pPr marL="0" indent="0">
              <a:buFont typeface="Arial" panose="020B0604020202020204" pitchFamily="34" charset="0"/>
              <a:buNone/>
              <a:defRPr/>
            </a:pPr>
            <a:r>
              <a:rPr lang="en-US" sz="4000" dirty="0">
                <a:solidFill>
                  <a:schemeClr val="bg1"/>
                </a:solidFill>
              </a:rPr>
              <a:t>      </a:t>
            </a:r>
            <a:r>
              <a:rPr lang="en-US" dirty="0">
                <a:solidFill>
                  <a:schemeClr val="bg1"/>
                </a:solidFill>
              </a:rPr>
              <a:t>Congregational</a:t>
            </a:r>
          </a:p>
          <a:p>
            <a:pPr marL="0" indent="0">
              <a:buFont typeface="Arial" panose="020B0604020202020204" pitchFamily="34" charset="0"/>
              <a:buNone/>
              <a:defRPr/>
            </a:pPr>
            <a:r>
              <a:rPr lang="en-US" dirty="0">
                <a:solidFill>
                  <a:schemeClr val="bg1"/>
                </a:solidFill>
              </a:rPr>
              <a:t>       </a:t>
            </a:r>
            <a:r>
              <a:rPr lang="en-US" dirty="0" smtClean="0">
                <a:solidFill>
                  <a:schemeClr val="bg1"/>
                </a:solidFill>
              </a:rPr>
              <a:t>SA/SAA/Celebrate Recovery</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a:extLst>
              <a:ext uri="{FF2B5EF4-FFF2-40B4-BE49-F238E27FC236}">
                <a16:creationId xmlns:a16="http://schemas.microsoft.com/office/drawing/2014/main" xmlns="" id="{D27D8238-C3C5-419E-9AD5-1A8D0BD1F921}"/>
              </a:ext>
            </a:extLst>
          </p:cNvPr>
          <p:cNvSpPr>
            <a:spLocks noGrp="1"/>
          </p:cNvSpPr>
          <p:nvPr>
            <p:ph type="title"/>
          </p:nvPr>
        </p:nvSpPr>
        <p:spPr/>
        <p:txBody>
          <a:bodyPr/>
          <a:lstStyle/>
          <a:p>
            <a:r>
              <a:rPr lang="en-US" altLang="en-US" sz="6000" b="1">
                <a:solidFill>
                  <a:schemeClr val="bg1"/>
                </a:solidFill>
              </a:rPr>
              <a:t>RESOURCES</a:t>
            </a:r>
          </a:p>
        </p:txBody>
      </p:sp>
      <p:sp>
        <p:nvSpPr>
          <p:cNvPr id="3" name="Content Placeholder 2">
            <a:extLst>
              <a:ext uri="{FF2B5EF4-FFF2-40B4-BE49-F238E27FC236}">
                <a16:creationId xmlns:a16="http://schemas.microsoft.com/office/drawing/2014/main" xmlns="" id="{4EB8E06B-5F66-46DC-B1AD-4FA433458587}"/>
              </a:ext>
            </a:extLst>
          </p:cNvPr>
          <p:cNvSpPr>
            <a:spLocks noGrp="1"/>
          </p:cNvSpPr>
          <p:nvPr>
            <p:ph idx="1"/>
          </p:nvPr>
        </p:nvSpPr>
        <p:spPr/>
        <p:txBody>
          <a:bodyPr/>
          <a:lstStyle/>
          <a:p>
            <a:r>
              <a:rPr lang="en-US" altLang="en-US" sz="4400">
                <a:solidFill>
                  <a:schemeClr val="bg1"/>
                </a:solidFill>
              </a:rPr>
              <a:t>Accountability Partners</a:t>
            </a:r>
          </a:p>
          <a:p>
            <a:r>
              <a:rPr lang="en-US" altLang="en-US" sz="4400">
                <a:solidFill>
                  <a:schemeClr val="bg1"/>
                </a:solidFill>
              </a:rPr>
              <a:t>Individual Therapy</a:t>
            </a:r>
          </a:p>
          <a:p>
            <a:r>
              <a:rPr lang="en-US" altLang="en-US" sz="4400">
                <a:solidFill>
                  <a:schemeClr val="bg1"/>
                </a:solidFill>
              </a:rPr>
              <a:t>Group Therapy</a:t>
            </a:r>
          </a:p>
          <a:p>
            <a:r>
              <a:rPr lang="en-US" altLang="en-US" sz="4400">
                <a:solidFill>
                  <a:schemeClr val="bg1"/>
                </a:solidFill>
              </a:rPr>
              <a:t>Recovery Retreats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xmlns="" id="{07915708-DEAC-402A-8393-049C6D78FBA1}"/>
              </a:ext>
            </a:extLst>
          </p:cNvPr>
          <p:cNvSpPr>
            <a:spLocks noGrp="1"/>
          </p:cNvSpPr>
          <p:nvPr/>
        </p:nvSpPr>
        <p:spPr bwMode="auto">
          <a:xfrm>
            <a:off x="628650" y="71438"/>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600">
                <a:latin typeface="Arial Black" panose="020B0A04020102020204" pitchFamily="34" charset="0"/>
              </a:rPr>
              <a:t>The Fantasy is not the Reality</a:t>
            </a:r>
          </a:p>
        </p:txBody>
      </p:sp>
      <p:sp>
        <p:nvSpPr>
          <p:cNvPr id="10243" name="Content Placeholder 6">
            <a:extLst>
              <a:ext uri="{FF2B5EF4-FFF2-40B4-BE49-F238E27FC236}">
                <a16:creationId xmlns:a16="http://schemas.microsoft.com/office/drawing/2014/main" xmlns="" id="{9738C77D-EE47-47E1-84A6-9FA25B1F6248}"/>
              </a:ext>
            </a:extLst>
          </p:cNvPr>
          <p:cNvSpPr txBox="1">
            <a:spLocks/>
          </p:cNvSpPr>
          <p:nvPr/>
        </p:nvSpPr>
        <p:spPr bwMode="auto">
          <a:xfrm>
            <a:off x="457200" y="1524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ts val="300"/>
              </a:spcBef>
              <a:buClr>
                <a:schemeClr val="accent1"/>
              </a:buClr>
              <a:buSzPct val="90000"/>
              <a:buFont typeface="Wingdings" panose="05000000000000000000" pitchFamily="2" charset="2"/>
              <a:buNone/>
            </a:pPr>
            <a:r>
              <a:rPr lang="en-US" altLang="en-US" sz="2800"/>
              <a:t>Consider the bad advice of Jonadab </a:t>
            </a:r>
            <a:r>
              <a:rPr lang="en-US" altLang="en-US" sz="2800" b="1"/>
              <a:t>(II Sam. 12:2-15)</a:t>
            </a:r>
          </a:p>
          <a:p>
            <a:pPr algn="ctr" eaLnBrk="1" hangingPunct="1">
              <a:spcBef>
                <a:spcPts val="300"/>
              </a:spcBef>
              <a:buClr>
                <a:schemeClr val="accent1"/>
              </a:buClr>
              <a:buSzPct val="90000"/>
              <a:buFont typeface="Wingdings" panose="05000000000000000000" pitchFamily="2" charset="2"/>
              <a:buNone/>
            </a:pPr>
            <a:r>
              <a:rPr lang="en-US" altLang="en-US" sz="2800" b="1"/>
              <a:t>Nobody</a:t>
            </a:r>
            <a:r>
              <a:rPr lang="en-US" altLang="en-US" sz="2800"/>
              <a:t> is the same after a sexual sin.</a:t>
            </a:r>
          </a:p>
        </p:txBody>
      </p:sp>
      <p:pic>
        <p:nvPicPr>
          <p:cNvPr id="7" name="Picture 6" descr="C:\Users\server\AppData\Local\Microsoft\Windows\Temporary Internet Files\Content.IE5\JY925ENY\MP900289918[1].jpg">
            <a:extLst>
              <a:ext uri="{FF2B5EF4-FFF2-40B4-BE49-F238E27FC236}">
                <a16:creationId xmlns:a16="http://schemas.microsoft.com/office/drawing/2014/main" xmlns="" id="{2ED44FE1-8DB8-483E-A482-57F3D1C31BA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87145" y="2794754"/>
            <a:ext cx="2468880" cy="3657600"/>
          </a:xfrm>
          <a:prstGeom prst="rect">
            <a:avLst/>
          </a:prstGeom>
          <a:noFill/>
          <a:effectLst>
            <a:softEdge rad="190500"/>
          </a:effectLst>
          <a:extLst>
            <a:ext uri="{909E8E84-426E-40dd-AFC4-6F175D3DCCD1}"/>
          </a:extLst>
        </p:spPr>
      </p:pic>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41A91385-27F7-453A-AE96-74C9295B2A75}"/>
              </a:ext>
            </a:extLst>
          </p:cNvPr>
          <p:cNvSpPr>
            <a:spLocks noGrp="1"/>
          </p:cNvSpPr>
          <p:nvPr>
            <p:ph type="ctrTitle"/>
          </p:nvPr>
        </p:nvSpPr>
        <p:spPr>
          <a:xfrm>
            <a:off x="642938" y="307975"/>
            <a:ext cx="8099425" cy="765175"/>
          </a:xfrm>
        </p:spPr>
        <p:txBody>
          <a:bodyPr/>
          <a:lstStyle/>
          <a:p>
            <a:pPr algn="l"/>
            <a:r>
              <a:rPr lang="en-US" altLang="en-US" sz="3600" b="1" u="sng"/>
              <a:t>Understanding the physical drive - 2</a:t>
            </a:r>
            <a:r>
              <a:rPr lang="en-US" altLang="en-US" sz="3600"/>
              <a:t> </a:t>
            </a:r>
          </a:p>
        </p:txBody>
      </p:sp>
      <p:sp>
        <p:nvSpPr>
          <p:cNvPr id="3" name="Subtitle 2">
            <a:extLst>
              <a:ext uri="{FF2B5EF4-FFF2-40B4-BE49-F238E27FC236}">
                <a16:creationId xmlns:a16="http://schemas.microsoft.com/office/drawing/2014/main" xmlns="" id="{BA6E9BD9-65E5-4CB8-A458-703C73FD4A82}"/>
              </a:ext>
            </a:extLst>
          </p:cNvPr>
          <p:cNvSpPr>
            <a:spLocks noGrp="1"/>
          </p:cNvSpPr>
          <p:nvPr>
            <p:ph type="subTitle" idx="1"/>
          </p:nvPr>
        </p:nvSpPr>
        <p:spPr>
          <a:xfrm>
            <a:off x="957263" y="1073150"/>
            <a:ext cx="5368925" cy="685800"/>
          </a:xfrm>
        </p:spPr>
        <p:txBody>
          <a:bodyPr>
            <a:normAutofit/>
          </a:bodyPr>
          <a:lstStyle/>
          <a:p>
            <a:pPr algn="l">
              <a:defRPr/>
            </a:pPr>
            <a:r>
              <a:rPr lang="en-US" dirty="0"/>
              <a:t>Males</a:t>
            </a:r>
          </a:p>
        </p:txBody>
      </p:sp>
      <p:sp>
        <p:nvSpPr>
          <p:cNvPr id="11268" name="Rectangle 3">
            <a:extLst>
              <a:ext uri="{FF2B5EF4-FFF2-40B4-BE49-F238E27FC236}">
                <a16:creationId xmlns:a16="http://schemas.microsoft.com/office/drawing/2014/main" xmlns="" id="{164141E0-3EB5-4758-A248-61D217BBB9B8}"/>
              </a:ext>
            </a:extLst>
          </p:cNvPr>
          <p:cNvSpPr>
            <a:spLocks noChangeArrowheads="1"/>
          </p:cNvSpPr>
          <p:nvPr/>
        </p:nvSpPr>
        <p:spPr bwMode="auto">
          <a:xfrm>
            <a:off x="642938" y="1595438"/>
            <a:ext cx="7785100"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US" altLang="en-US" sz="2400" b="1">
                <a:solidFill>
                  <a:srgbClr val="FFFFFF"/>
                </a:solidFill>
              </a:rPr>
              <a:t>The body regulates semen based on supply and demand.  The greater the demand, the greater the body is triggered for the supply.  The “build up” demands release. </a:t>
            </a:r>
          </a:p>
          <a:p>
            <a:pPr eaLnBrk="1" hangingPunct="1">
              <a:spcBef>
                <a:spcPct val="0"/>
              </a:spcBef>
            </a:pPr>
            <a:r>
              <a:rPr lang="en-US" altLang="en-US" sz="2400" b="1">
                <a:solidFill>
                  <a:srgbClr val="FFFFFF"/>
                </a:solidFill>
              </a:rPr>
              <a:t>Sex in marriage releases important hormones in the male brain</a:t>
            </a:r>
            <a:r>
              <a:rPr lang="en-US" altLang="en-US" sz="2400">
                <a:solidFill>
                  <a:srgbClr val="FFFFFF"/>
                </a:solidFill>
              </a:rPr>
              <a:t> </a:t>
            </a:r>
          </a:p>
          <a:p>
            <a:pPr eaLnBrk="1" hangingPunct="1">
              <a:spcBef>
                <a:spcPct val="0"/>
              </a:spcBef>
            </a:pPr>
            <a:r>
              <a:rPr lang="en-US" altLang="en-US" sz="2400" b="1">
                <a:solidFill>
                  <a:srgbClr val="FFFFFF"/>
                </a:solidFill>
              </a:rPr>
              <a:t>Dopamine (the “feel good” hormone) and oxytocin (the bonding hormone).  Thus, a male who has regular sex with his wife can actually become “addicted” to her.  His brain has been trained to find her desirable. </a:t>
            </a:r>
            <a:endParaRPr lang="en-US" altLang="en-US" sz="2400">
              <a:solidFill>
                <a:srgbClr val="FFFFFF"/>
              </a:solidFill>
            </a:endParaRPr>
          </a:p>
        </p:txBody>
      </p:sp>
      <p:pic>
        <p:nvPicPr>
          <p:cNvPr id="11269" name="Picture 4" descr="url.png">
            <a:extLst>
              <a:ext uri="{FF2B5EF4-FFF2-40B4-BE49-F238E27FC236}">
                <a16:creationId xmlns:a16="http://schemas.microsoft.com/office/drawing/2014/main" xmlns="" id="{159B6222-C936-4BF2-B9D7-5780834FFD67}"/>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79850" y="5380038"/>
            <a:ext cx="1419225" cy="142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xmlns="" id="{F0704BF0-CFF1-4563-80D3-3B18C046A487}"/>
              </a:ext>
            </a:extLst>
          </p:cNvPr>
          <p:cNvSpPr>
            <a:spLocks noGrp="1"/>
          </p:cNvSpPr>
          <p:nvPr>
            <p:ph type="ctrTitle"/>
          </p:nvPr>
        </p:nvSpPr>
        <p:spPr>
          <a:xfrm>
            <a:off x="763588" y="631825"/>
            <a:ext cx="8097837" cy="765175"/>
          </a:xfrm>
        </p:spPr>
        <p:txBody>
          <a:bodyPr/>
          <a:lstStyle/>
          <a:p>
            <a:pPr algn="l"/>
            <a:r>
              <a:rPr lang="en-US" altLang="en-US" sz="3600" b="1" u="sng"/>
              <a:t>Understanding the physical drive - 3</a:t>
            </a:r>
            <a:r>
              <a:rPr lang="en-US" altLang="en-US" sz="3600"/>
              <a:t> </a:t>
            </a:r>
          </a:p>
        </p:txBody>
      </p:sp>
      <p:sp>
        <p:nvSpPr>
          <p:cNvPr id="3" name="Subtitle 2">
            <a:extLst>
              <a:ext uri="{FF2B5EF4-FFF2-40B4-BE49-F238E27FC236}">
                <a16:creationId xmlns:a16="http://schemas.microsoft.com/office/drawing/2014/main" xmlns="" id="{49E39EF2-AD6E-4ED4-8042-227C90556C27}"/>
              </a:ext>
            </a:extLst>
          </p:cNvPr>
          <p:cNvSpPr>
            <a:spLocks noGrp="1"/>
          </p:cNvSpPr>
          <p:nvPr>
            <p:ph type="subTitle" idx="1"/>
          </p:nvPr>
        </p:nvSpPr>
        <p:spPr>
          <a:xfrm>
            <a:off x="957263" y="1416050"/>
            <a:ext cx="5368925" cy="685800"/>
          </a:xfrm>
        </p:spPr>
        <p:txBody>
          <a:bodyPr>
            <a:normAutofit/>
          </a:bodyPr>
          <a:lstStyle/>
          <a:p>
            <a:pPr algn="l">
              <a:defRPr/>
            </a:pPr>
            <a:r>
              <a:rPr lang="en-US" dirty="0"/>
              <a:t>Males</a:t>
            </a:r>
          </a:p>
        </p:txBody>
      </p:sp>
      <p:sp>
        <p:nvSpPr>
          <p:cNvPr id="12292" name="Rectangle 3">
            <a:extLst>
              <a:ext uri="{FF2B5EF4-FFF2-40B4-BE49-F238E27FC236}">
                <a16:creationId xmlns:a16="http://schemas.microsoft.com/office/drawing/2014/main" xmlns="" id="{9AD08FB9-6154-4957-9C27-6CD05307679D}"/>
              </a:ext>
            </a:extLst>
          </p:cNvPr>
          <p:cNvSpPr>
            <a:spLocks noChangeArrowheads="1"/>
          </p:cNvSpPr>
          <p:nvPr/>
        </p:nvSpPr>
        <p:spPr bwMode="auto">
          <a:xfrm>
            <a:off x="642938" y="2222500"/>
            <a:ext cx="7785100" cy="353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US" altLang="en-US" sz="2800" b="1">
                <a:solidFill>
                  <a:srgbClr val="FFFFFF"/>
                </a:solidFill>
              </a:rPr>
              <a:t>When a couple has a new, exciting sexual experience, the body release  different chemicals - phenylethylamine (PEA) and adrenaline.</a:t>
            </a:r>
            <a:r>
              <a:rPr lang="en-US" altLang="en-US" sz="2800">
                <a:solidFill>
                  <a:srgbClr val="FFFFFF"/>
                </a:solidFill>
              </a:rPr>
              <a:t> </a:t>
            </a:r>
          </a:p>
          <a:p>
            <a:pPr eaLnBrk="1" hangingPunct="1">
              <a:spcBef>
                <a:spcPct val="0"/>
              </a:spcBef>
            </a:pPr>
            <a:r>
              <a:rPr lang="en-US" altLang="en-US" sz="2800" b="1">
                <a:solidFill>
                  <a:srgbClr val="FFFFFF"/>
                </a:solidFill>
              </a:rPr>
              <a:t>Impacts the brain in a way similar to crack cocaine.  </a:t>
            </a:r>
          </a:p>
          <a:p>
            <a:pPr eaLnBrk="1" hangingPunct="1">
              <a:spcBef>
                <a:spcPct val="0"/>
              </a:spcBef>
            </a:pPr>
            <a:r>
              <a:rPr lang="en-US" altLang="en-US" sz="2800" b="1">
                <a:solidFill>
                  <a:srgbClr val="FFFFFF"/>
                </a:solidFill>
              </a:rPr>
              <a:t>Becomes intoxicated with sexual pleasure.</a:t>
            </a:r>
            <a:endParaRPr lang="en-US" altLang="en-US" sz="2800">
              <a:solidFill>
                <a:srgbClr val="FFFFFF"/>
              </a:solidFill>
            </a:endParaRPr>
          </a:p>
          <a:p>
            <a:pPr eaLnBrk="1" hangingPunct="1">
              <a:spcBef>
                <a:spcPct val="0"/>
              </a:spcBef>
            </a:pPr>
            <a:endParaRPr lang="en-US" altLang="en-US" sz="2800">
              <a:solidFill>
                <a:srgbClr val="FFFFFF"/>
              </a:solidFill>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xmlns="" id="{D3A40A3C-32DD-4DF3-BA55-C2103713D807}"/>
              </a:ext>
            </a:extLst>
          </p:cNvPr>
          <p:cNvSpPr>
            <a:spLocks noGrp="1"/>
          </p:cNvSpPr>
          <p:nvPr>
            <p:ph type="ctrTitle"/>
          </p:nvPr>
        </p:nvSpPr>
        <p:spPr>
          <a:xfrm>
            <a:off x="763588" y="285750"/>
            <a:ext cx="8097837" cy="765175"/>
          </a:xfrm>
        </p:spPr>
        <p:txBody>
          <a:bodyPr/>
          <a:lstStyle/>
          <a:p>
            <a:pPr algn="l"/>
            <a:r>
              <a:rPr lang="en-US" altLang="en-US" sz="3600" b="1" u="sng"/>
              <a:t>Understanding the physical drive - 4</a:t>
            </a:r>
            <a:r>
              <a:rPr lang="en-US" altLang="en-US" sz="3600"/>
              <a:t> </a:t>
            </a:r>
          </a:p>
        </p:txBody>
      </p:sp>
      <p:sp>
        <p:nvSpPr>
          <p:cNvPr id="3" name="Subtitle 2">
            <a:extLst>
              <a:ext uri="{FF2B5EF4-FFF2-40B4-BE49-F238E27FC236}">
                <a16:creationId xmlns:a16="http://schemas.microsoft.com/office/drawing/2014/main" xmlns="" id="{44436EFB-23CD-4D12-9C54-F389FBF2BCFC}"/>
              </a:ext>
            </a:extLst>
          </p:cNvPr>
          <p:cNvSpPr>
            <a:spLocks noGrp="1"/>
          </p:cNvSpPr>
          <p:nvPr>
            <p:ph type="subTitle" idx="1"/>
          </p:nvPr>
        </p:nvSpPr>
        <p:spPr>
          <a:xfrm>
            <a:off x="957263" y="1050925"/>
            <a:ext cx="5368925" cy="685800"/>
          </a:xfrm>
        </p:spPr>
        <p:txBody>
          <a:bodyPr>
            <a:normAutofit/>
          </a:bodyPr>
          <a:lstStyle/>
          <a:p>
            <a:pPr algn="l">
              <a:defRPr/>
            </a:pPr>
            <a:r>
              <a:rPr lang="en-US" sz="2800" dirty="0"/>
              <a:t>Males</a:t>
            </a:r>
          </a:p>
        </p:txBody>
      </p:sp>
      <p:sp>
        <p:nvSpPr>
          <p:cNvPr id="13316" name="Rectangle 3">
            <a:extLst>
              <a:ext uri="{FF2B5EF4-FFF2-40B4-BE49-F238E27FC236}">
                <a16:creationId xmlns:a16="http://schemas.microsoft.com/office/drawing/2014/main" xmlns="" id="{817760C0-28C4-4BC7-91B1-ADCC14D83CC2}"/>
              </a:ext>
            </a:extLst>
          </p:cNvPr>
          <p:cNvSpPr>
            <a:spLocks noChangeArrowheads="1"/>
          </p:cNvSpPr>
          <p:nvPr/>
        </p:nvSpPr>
        <p:spPr bwMode="auto">
          <a:xfrm>
            <a:off x="642938" y="1562100"/>
            <a:ext cx="7785100" cy="398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Wingdings" panose="05000000000000000000" pitchFamily="2" charset="2"/>
              <a:buChar char="²"/>
            </a:pPr>
            <a:r>
              <a:rPr lang="en-US" altLang="en-US" sz="2300" b="1">
                <a:solidFill>
                  <a:srgbClr val="FFFFFF"/>
                </a:solidFill>
              </a:rPr>
              <a:t>A great sex life won’t solve the problems in marriage.  But, it will ramp up the husband’s affection and attraction to his wife</a:t>
            </a:r>
            <a:r>
              <a:rPr lang="en-US" altLang="en-US" sz="2300">
                <a:solidFill>
                  <a:srgbClr val="FFFFFF"/>
                </a:solidFill>
              </a:rPr>
              <a:t>.</a:t>
            </a:r>
          </a:p>
          <a:p>
            <a:pPr eaLnBrk="1" hangingPunct="1">
              <a:spcBef>
                <a:spcPct val="0"/>
              </a:spcBef>
              <a:buFont typeface="Wingdings" panose="05000000000000000000" pitchFamily="2" charset="2"/>
              <a:buChar char="²"/>
            </a:pPr>
            <a:r>
              <a:rPr lang="en-US" altLang="en-US" sz="2300" b="1">
                <a:solidFill>
                  <a:srgbClr val="FFFFFF"/>
                </a:solidFill>
              </a:rPr>
              <a:t>“Most men face a lifelong struggle to control their sexuality.  The struggle is between their hormones and their higher aspirations.”  -  Archibald Hart</a:t>
            </a:r>
            <a:endParaRPr lang="en-US" altLang="en-US" sz="2300">
              <a:solidFill>
                <a:srgbClr val="FFFFFF"/>
              </a:solidFill>
            </a:endParaRPr>
          </a:p>
          <a:p>
            <a:pPr eaLnBrk="1" hangingPunct="1">
              <a:spcBef>
                <a:spcPct val="0"/>
              </a:spcBef>
              <a:buFont typeface="Wingdings" panose="05000000000000000000" pitchFamily="2" charset="2"/>
              <a:buChar char="²"/>
            </a:pPr>
            <a:r>
              <a:rPr lang="en-US" altLang="en-US" sz="2300" b="1">
                <a:solidFill>
                  <a:srgbClr val="FFFFFF"/>
                </a:solidFill>
              </a:rPr>
              <a:t>Marriage means that the man should not have to fight temptation alone.</a:t>
            </a:r>
            <a:r>
              <a:rPr lang="en-US" altLang="en-US" sz="2300">
                <a:solidFill>
                  <a:srgbClr val="FFFFFF"/>
                </a:solidFill>
              </a:rPr>
              <a:t> </a:t>
            </a:r>
          </a:p>
          <a:p>
            <a:pPr eaLnBrk="1" hangingPunct="1">
              <a:spcBef>
                <a:spcPct val="0"/>
              </a:spcBef>
              <a:buFont typeface="Wingdings" panose="05000000000000000000" pitchFamily="2" charset="2"/>
              <a:buChar char="²"/>
            </a:pPr>
            <a:r>
              <a:rPr lang="en-US" altLang="en-US" sz="2300" b="1">
                <a:solidFill>
                  <a:srgbClr val="FFFFFF"/>
                </a:solidFill>
              </a:rPr>
              <a:t>No wife is responsible for her husband’s sexual choices.  Even a man whose wife withholds herself does not have an excuse to seek sexual pleasure outside of marriage.</a:t>
            </a:r>
            <a:endParaRPr lang="en-US" altLang="en-US" sz="2300">
              <a:solidFill>
                <a:srgbClr val="FFFFFF"/>
              </a:solidFill>
            </a:endParaRPr>
          </a:p>
        </p:txBody>
      </p:sp>
      <p:pic>
        <p:nvPicPr>
          <p:cNvPr id="13317" name="Picture 4" descr="url.png">
            <a:extLst>
              <a:ext uri="{FF2B5EF4-FFF2-40B4-BE49-F238E27FC236}">
                <a16:creationId xmlns:a16="http://schemas.microsoft.com/office/drawing/2014/main" xmlns="" id="{AB2361E7-5DB7-4EBF-B776-55AC628C9616}"/>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62413" y="5548313"/>
            <a:ext cx="1162050"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528</TotalTime>
  <Words>3026</Words>
  <Application>Microsoft Office PowerPoint</Application>
  <PresentationFormat>On-screen Show (4:3)</PresentationFormat>
  <Paragraphs>350</Paragraphs>
  <Slides>55</Slides>
  <Notes>22</Notes>
  <HiddenSlides>9</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55</vt:i4>
      </vt:variant>
    </vt:vector>
  </HeadingPairs>
  <TitlesOfParts>
    <vt:vector size="62" baseType="lpstr">
      <vt:lpstr>Arial</vt:lpstr>
      <vt:lpstr>Arial Black</vt:lpstr>
      <vt:lpstr>Calibri</vt:lpstr>
      <vt:lpstr>Courier New</vt:lpstr>
      <vt:lpstr>Times New Roman</vt:lpstr>
      <vt:lpstr>Wingdings</vt:lpstr>
      <vt:lpstr>2_Office Theme</vt:lpstr>
      <vt:lpstr>Cyber Seduction  The Porn Pandemic  Art Adams, MSW, LCSW, LCAC, CADACIV, NCPE, NCCE   Franklin, TN  1/26/2020</vt:lpstr>
      <vt:lpstr>The Facts of Life</vt:lpstr>
      <vt:lpstr>PowerPoint Presentation</vt:lpstr>
      <vt:lpstr>PowerPoint Presentation</vt:lpstr>
      <vt:lpstr>PowerPoint Presentation</vt:lpstr>
      <vt:lpstr>PowerPoint Presentation</vt:lpstr>
      <vt:lpstr>Understanding the physical drive - 2 </vt:lpstr>
      <vt:lpstr>Understanding the physical drive - 3 </vt:lpstr>
      <vt:lpstr>Understanding the physical drive - 4 </vt:lpstr>
      <vt:lpstr>What is the frequency of sexual relations with the couple?</vt:lpstr>
      <vt:lpstr>First listen to God on this:</vt:lpstr>
      <vt:lpstr>Job’s covenant</vt:lpstr>
      <vt:lpstr>10 Types of internet Related  Sex Addicts (After Patrick Carnes, Ph.D.)</vt:lpstr>
      <vt:lpstr>Internet/Porn Addiction Criteria</vt:lpstr>
      <vt:lpstr>Internet /Porn Addiction Criteria</vt:lpstr>
      <vt:lpstr>Myths/Denial about Pornography</vt:lpstr>
      <vt:lpstr>Did you also know…</vt:lpstr>
      <vt:lpstr>Addicted to Pornography? Unhealthy Signs</vt:lpstr>
      <vt:lpstr>Addicted to Pornography? Unhealthy Signs</vt:lpstr>
      <vt:lpstr>Addicted to Pornography? Unhealthy Signs</vt:lpstr>
      <vt:lpstr>Role of Pornography</vt:lpstr>
      <vt:lpstr>Deviant Attempts to Satisfy Natural Desires</vt:lpstr>
      <vt:lpstr>Addiction Cycle</vt:lpstr>
      <vt:lpstr>The Inner Conflict of Addiction The addicted person is ambivalent because:</vt:lpstr>
      <vt:lpstr>Impact of Pornography </vt:lpstr>
      <vt:lpstr>Impact of Pornography</vt:lpstr>
      <vt:lpstr>Impact of Pornography</vt:lpstr>
      <vt:lpstr>Impact of Pornography</vt:lpstr>
      <vt:lpstr>Impact of Pornography</vt:lpstr>
      <vt:lpstr>The Role of Sex With Self </vt:lpstr>
      <vt:lpstr>Spiritual Impact</vt:lpstr>
      <vt:lpstr>Spiritual Impact </vt:lpstr>
      <vt:lpstr>Spiritual Impact</vt:lpstr>
      <vt:lpstr>Spiritual Impact</vt:lpstr>
      <vt:lpstr>YOUR SEXUALITY AND YOUR SPIRITUALITY ARE INSEPARABLE </vt:lpstr>
      <vt:lpstr>YOUR SEXUALITY AND YOUR SPIRITUALITY ARE INSEPARABLE  </vt:lpstr>
      <vt:lpstr>What is Intimacy?</vt:lpstr>
      <vt:lpstr>What is Intimacy?</vt:lpstr>
      <vt:lpstr>How was sexuality awakened?</vt:lpstr>
      <vt:lpstr>Marital love</vt:lpstr>
      <vt:lpstr>Understanding the physical drive </vt:lpstr>
      <vt:lpstr>Understanding the physical drive - 2 </vt:lpstr>
      <vt:lpstr>Understanding the physical drive - 3 </vt:lpstr>
      <vt:lpstr>Understanding the physical drive - 4 </vt:lpstr>
      <vt:lpstr>Understanding the physical drive - 5</vt:lpstr>
      <vt:lpstr>Understanding the physical drive</vt:lpstr>
      <vt:lpstr>Understanding the physical drive</vt:lpstr>
      <vt:lpstr>Understanding the physical drive - 2</vt:lpstr>
      <vt:lpstr>What is the frequency of sexual relations with the couple?</vt:lpstr>
      <vt:lpstr>Sexual Outlets </vt:lpstr>
      <vt:lpstr>Sexual Outlets </vt:lpstr>
      <vt:lpstr>The Past</vt:lpstr>
      <vt:lpstr>PowerPoint Presentation</vt:lpstr>
      <vt:lpstr>RESOURCES</vt:lpstr>
      <vt:lpstr>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Types of internet Related  Sex Addicts (After Patrick Carnes, Ph.D.)</dc:title>
  <dc:creator>Jamie Elliott</dc:creator>
  <cp:lastModifiedBy>Art Adams</cp:lastModifiedBy>
  <cp:revision>47</cp:revision>
  <dcterms:created xsi:type="dcterms:W3CDTF">2009-02-03T22:12:34Z</dcterms:created>
  <dcterms:modified xsi:type="dcterms:W3CDTF">2020-01-21T20:04:17Z</dcterms:modified>
</cp:coreProperties>
</file>