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D3123-FBCF-4487-A619-7EDE23C0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0C6C-FB15-492D-B79C-BB466603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A9840-94F0-4A53-AE09-2A04FA9D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C60F-6425-4719-AD17-24BE5A9D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25C9D-0A84-4FB1-B9A9-62701FD17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567F-2431-4CA3-BDB0-F2BC4CC1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8CD-460F-4107-A139-E6CB78A6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A78A-5D21-4A2E-A6DC-C951FE2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0F0A6-832E-4CCE-BC87-2B8108339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052B6-8DB1-4D45-89CE-BB0EFCDA2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692A-5BC8-4AEE-995D-E4413616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A563-996D-4DA2-B315-D0894577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B2B2A-4B28-4D28-B949-E7E6ACBD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28BC-EF3E-46AF-B646-4A4A2A97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24AF-5FBA-4928-BAF3-9916FCD5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BA3A-344C-4542-8A65-2FB84FD6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1A2CA-4E19-4EA6-91D7-6EBCCB3A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B546-D6FC-4540-92FA-B5F879E1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A71E-AED0-412F-AC66-1406032A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54177-8DBA-403E-B2D6-374C103C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79D6-058E-49BB-B243-A65CD7F0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9A24-9DFA-40C5-8523-1BC8B23F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09F5-78FF-42B3-A38F-103B614C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8E23-97B5-47DB-948F-9DE58CED7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4E57E-4698-4602-98BC-7260B70D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BD43A-9986-4230-ACFA-DF2BBEB2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ED6D1-DAA2-48BA-BE28-CBBE87D9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68CEF-9F78-4236-81F1-F8848A9C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C4B0-804A-43E1-A180-4FCAD5F8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A2875-E1FA-4358-9729-988A236C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785D7-9840-45C9-BD4B-137FB4DD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2DF9B-81D1-4903-BC83-4DB216843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1B924-7D6C-467C-B2EE-BE698F86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321A4-9601-406B-B19D-C569A10A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0152A-D97A-4040-A6F0-17562EA6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CB1D4-4DF5-4846-814D-34130D9D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D46-5ADE-465F-B29D-9D70DAC8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B983E-56DB-487D-B9C3-F7CE2337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191A0-E549-408A-9748-4FBFB885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6782A-24B9-445A-B15C-1A163349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D8C35-7AA9-4BAE-89BF-AF164348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A557C-7642-45C6-8898-9F420C14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E67D9-C05E-47E8-8825-E0894944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8978-A0D3-4662-8CE5-157F61D1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56AF-150D-47E0-BACA-C0D2BA87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33AC1-8694-416E-BB68-A416E3AC4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6011-AAB1-47B2-ACA5-D2C56E0F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B196D-7658-455B-8536-15ED61D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753AD-8067-4667-8C65-E137F23A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3430-2452-4C38-9421-19C78133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207CF-A558-4B98-82CC-95067B11F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6C59A-72FD-43CF-A9B2-F8FAF057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B56F5-2C1E-4B33-ABF0-2BAFF2FF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6F7C5-D448-4E67-AD6B-3517E99F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5C470-CD6A-4B94-81CF-1B23580E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5D844-7F49-4198-8C8E-A60220E2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ED67-3573-4222-9E19-7E4700927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1CFBE-5577-49E9-908F-636ADFA91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227F-4CEA-48FB-A79B-2A5F520E658E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1A23-275D-4736-B3AF-8837222B3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4B89A-BF64-41FA-8A8E-B0D052524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4666-5FF5-48CA-B48C-4F5F73C0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45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FBB2-FC8F-41AA-ABC8-96DC2848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Decisions,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C4805-DDBD-49BA-9D0E-D74D94ED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decisions we’re confronted throughout our lives, that in hindsight, turn out to be “life altering”.</a:t>
            </a:r>
          </a:p>
          <a:p>
            <a:r>
              <a:rPr lang="en-US" dirty="0"/>
              <a:t>To complicate matters, we live in a culture (thanks to social media) bent on imposing a moral </a:t>
            </a:r>
          </a:p>
        </p:txBody>
      </p:sp>
    </p:spTree>
    <p:extLst>
      <p:ext uri="{BB962C8B-B14F-4D97-AF65-F5344CB8AC3E}">
        <p14:creationId xmlns:p14="http://schemas.microsoft.com/office/powerpoint/2010/main" val="8604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F12D2-6BB0-4115-9367-7AB128E4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580321"/>
          </a:xfrm>
        </p:spPr>
        <p:txBody>
          <a:bodyPr/>
          <a:lstStyle/>
          <a:p>
            <a:r>
              <a:rPr lang="en-US" dirty="0"/>
              <a:t>Lady Wisdom = Tree of Life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Proverbs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187C-4830-4A05-BB35-669C01F9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278"/>
            <a:ext cx="10515600" cy="4099684"/>
          </a:xfrm>
        </p:spPr>
        <p:txBody>
          <a:bodyPr/>
          <a:lstStyle/>
          <a:p>
            <a:r>
              <a:rPr lang="en-US" u="sng" dirty="0"/>
              <a:t>Long life </a:t>
            </a:r>
            <a:r>
              <a:rPr lang="en-US" dirty="0"/>
              <a:t>to those who “do not forget (her) teaching” and “keep (her) commandments”.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V. 1 </a:t>
            </a:r>
            <a:r>
              <a:rPr lang="en-US" dirty="0"/>
              <a:t>(cp.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v. 16</a:t>
            </a:r>
            <a:r>
              <a:rPr lang="en-US" dirty="0"/>
              <a:t>)</a:t>
            </a:r>
          </a:p>
          <a:p>
            <a:r>
              <a:rPr lang="en-US" dirty="0"/>
              <a:t>Synonymously, by </a:t>
            </a:r>
            <a:r>
              <a:rPr lang="en-US" u="sng" dirty="0"/>
              <a:t>trusting in the LORD</a:t>
            </a:r>
            <a:r>
              <a:rPr lang="en-US" dirty="0"/>
              <a:t>, you will not lean on your own understanding.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V. 5-7</a:t>
            </a:r>
          </a:p>
          <a:p>
            <a:r>
              <a:rPr lang="en-US" dirty="0"/>
              <a:t>By fearing/trusting in the Lord… “it will be </a:t>
            </a:r>
            <a:r>
              <a:rPr lang="en-US" u="sng" dirty="0"/>
              <a:t>healing</a:t>
            </a:r>
            <a:r>
              <a:rPr lang="en-US" dirty="0"/>
              <a:t> to your body…”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v. 8 </a:t>
            </a:r>
            <a:r>
              <a:rPr lang="en-US" dirty="0"/>
              <a:t>(cp.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 22:1-2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321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60FB-2806-44E1-AF54-BD5E0D83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365124"/>
            <a:ext cx="11443252" cy="1712153"/>
          </a:xfrm>
        </p:spPr>
        <p:txBody>
          <a:bodyPr>
            <a:normAutofit fontScale="90000"/>
          </a:bodyPr>
          <a:lstStyle/>
          <a:p>
            <a:r>
              <a:rPr lang="en-US" dirty="0"/>
              <a:t>Do we acknowledge Him in ALL our ways?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Proverbs 3:6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5D2D-F3C9-404B-A39A-A4268494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573"/>
            <a:ext cx="10515600" cy="4137303"/>
          </a:xfrm>
        </p:spPr>
        <p:txBody>
          <a:bodyPr>
            <a:normAutofit/>
          </a:bodyPr>
          <a:lstStyle/>
          <a:p>
            <a:r>
              <a:rPr lang="en-US" dirty="0"/>
              <a:t>While some things are so easy, other decisions are relatively much more difficult, as we strive to discern between “good” and “bad” decisions.</a:t>
            </a:r>
          </a:p>
          <a:p>
            <a:pPr lvl="1"/>
            <a:r>
              <a:rPr lang="en-US" dirty="0"/>
              <a:t>Chocolate or vanilla?</a:t>
            </a:r>
          </a:p>
          <a:p>
            <a:pPr lvl="1"/>
            <a:r>
              <a:rPr lang="en-US" dirty="0"/>
              <a:t>Buying a house: cash or 10 </a:t>
            </a:r>
            <a:r>
              <a:rPr lang="en-US" dirty="0" err="1"/>
              <a:t>yr</a:t>
            </a:r>
            <a:r>
              <a:rPr lang="en-US" dirty="0"/>
              <a:t>, 30 yr. mortgages?</a:t>
            </a:r>
          </a:p>
          <a:p>
            <a:pPr lvl="1"/>
            <a:r>
              <a:rPr lang="en-US" dirty="0"/>
              <a:t>“White lies”?</a:t>
            </a:r>
          </a:p>
          <a:p>
            <a:pPr lvl="1"/>
            <a:r>
              <a:rPr lang="en-US" dirty="0"/>
              <a:t>Capital punishment?</a:t>
            </a:r>
          </a:p>
          <a:p>
            <a:pPr lvl="1"/>
            <a:r>
              <a:rPr lang="en-US" dirty="0"/>
              <a:t>Sacrifice your life for another?</a:t>
            </a:r>
          </a:p>
        </p:txBody>
      </p:sp>
    </p:spTree>
    <p:extLst>
      <p:ext uri="{BB962C8B-B14F-4D97-AF65-F5344CB8AC3E}">
        <p14:creationId xmlns:p14="http://schemas.microsoft.com/office/powerpoint/2010/main" val="298150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C8DF-54CC-489B-9E3F-101B559A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1774-C85B-4DDC-B550-8CEBE1DD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matter what the decisions are we strive to make throughout out lifetime….</a:t>
            </a:r>
          </a:p>
          <a:p>
            <a:pPr lvl="1"/>
            <a:r>
              <a:rPr lang="en-US" dirty="0"/>
              <a:t>Do we seek and ask for God’s wisdom?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James 1:5</a:t>
            </a:r>
          </a:p>
          <a:p>
            <a:pPr lvl="1"/>
            <a:r>
              <a:rPr lang="en-US" dirty="0"/>
              <a:t>Does His word to richly dwell within us?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Col 3:16</a:t>
            </a:r>
          </a:p>
          <a:p>
            <a:pPr lvl="1"/>
            <a:r>
              <a:rPr lang="en-US" dirty="0"/>
              <a:t>Do we set our minds on the Spirit of God?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Rom 8:1-5</a:t>
            </a:r>
          </a:p>
          <a:p>
            <a:r>
              <a:rPr lang="en-US" dirty="0"/>
              <a:t>If that is the case, we will discern and exercise our unique (though limited) sovereignty to best reflect God’s wisdom in handling our difficult questions.</a:t>
            </a:r>
          </a:p>
        </p:txBody>
      </p:sp>
    </p:spTree>
    <p:extLst>
      <p:ext uri="{BB962C8B-B14F-4D97-AF65-F5344CB8AC3E}">
        <p14:creationId xmlns:p14="http://schemas.microsoft.com/office/powerpoint/2010/main" val="404249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9A6B6-3CB8-4F75-81F9-272A0FA6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4218"/>
            <a:ext cx="10515600" cy="3618258"/>
          </a:xfrm>
        </p:spPr>
        <p:txBody>
          <a:bodyPr>
            <a:normAutofit fontScale="90000"/>
          </a:bodyPr>
          <a:lstStyle/>
          <a:p>
            <a:pPr>
              <a:tabLst>
                <a:tab pos="9948863" algn="r"/>
              </a:tabLst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words of Jesus</a:t>
            </a:r>
            <a:br>
              <a:rPr lang="en-US" dirty="0"/>
            </a:br>
            <a:r>
              <a:rPr lang="en-US" dirty="0"/>
              <a:t>“Nevertheless, not my will but your will be done.”</a:t>
            </a:r>
            <a:br>
              <a:rPr lang="en-US" dirty="0"/>
            </a:br>
            <a:r>
              <a:rPr lang="en-US" dirty="0"/>
              <a:t>	Luke 22:42</a:t>
            </a:r>
          </a:p>
        </p:txBody>
      </p:sp>
    </p:spTree>
    <p:extLst>
      <p:ext uri="{BB962C8B-B14F-4D97-AF65-F5344CB8AC3E}">
        <p14:creationId xmlns:p14="http://schemas.microsoft.com/office/powerpoint/2010/main" val="265804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286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Decisions, Decisions</vt:lpstr>
      <vt:lpstr>Lady Wisdom = Tree of Life Proverbs 3</vt:lpstr>
      <vt:lpstr>Do we acknowledge Him in ALL our ways? Proverbs 3:6</vt:lpstr>
      <vt:lpstr>The Way of Wisdom</vt:lpstr>
      <vt:lpstr>In the words of Jesus “Nevertheless, not my will but your will be done.”  Luke 22:42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8</cp:revision>
  <dcterms:created xsi:type="dcterms:W3CDTF">2019-07-07T02:09:52Z</dcterms:created>
  <dcterms:modified xsi:type="dcterms:W3CDTF">2019-07-07T05:38:09Z</dcterms:modified>
</cp:coreProperties>
</file>