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949F4-DCFF-4918-9C07-28E442C16986}" v="59" dt="2019-04-14T00:17:04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2CC949F4-DCFF-4918-9C07-28E442C16986}"/>
    <pc:docChg chg="undo custSel addSld delSld modSld sldOrd modMainMaster">
      <pc:chgData name="Mitch Davis" userId="388b89a0e6bb1f2e" providerId="LiveId" clId="{2CC949F4-DCFF-4918-9C07-28E442C16986}" dt="2019-04-14T00:17:04.571" v="3007" actId="207"/>
      <pc:docMkLst>
        <pc:docMk/>
      </pc:docMkLst>
      <pc:sldChg chg="delSp">
        <pc:chgData name="Mitch Davis" userId="388b89a0e6bb1f2e" providerId="LiveId" clId="{2CC949F4-DCFF-4918-9C07-28E442C16986}" dt="2019-04-13T17:21:10.135" v="18" actId="478"/>
        <pc:sldMkLst>
          <pc:docMk/>
          <pc:sldMk cId="4015157581" sldId="256"/>
        </pc:sldMkLst>
        <pc:spChg chg="del">
          <ac:chgData name="Mitch Davis" userId="388b89a0e6bb1f2e" providerId="LiveId" clId="{2CC949F4-DCFF-4918-9C07-28E442C16986}" dt="2019-04-13T17:21:10.135" v="18" actId="478"/>
          <ac:spMkLst>
            <pc:docMk/>
            <pc:sldMk cId="4015157581" sldId="256"/>
            <ac:spMk id="2" creationId="{B757B47F-346D-473D-8ED5-92E87A66621E}"/>
          </ac:spMkLst>
        </pc:spChg>
        <pc:spChg chg="del">
          <ac:chgData name="Mitch Davis" userId="388b89a0e6bb1f2e" providerId="LiveId" clId="{2CC949F4-DCFF-4918-9C07-28E442C16986}" dt="2019-04-13T17:21:10.135" v="18" actId="478"/>
          <ac:spMkLst>
            <pc:docMk/>
            <pc:sldMk cId="4015157581" sldId="256"/>
            <ac:spMk id="3" creationId="{5B3A4734-94BE-48BC-8882-E55386E00E9E}"/>
          </ac:spMkLst>
        </pc:spChg>
      </pc:sldChg>
      <pc:sldChg chg="modSp add">
        <pc:chgData name="Mitch Davis" userId="388b89a0e6bb1f2e" providerId="LiveId" clId="{2CC949F4-DCFF-4918-9C07-28E442C16986}" dt="2019-04-13T23:48:23.845" v="2367" actId="20577"/>
        <pc:sldMkLst>
          <pc:docMk/>
          <pc:sldMk cId="2505442578" sldId="257"/>
        </pc:sldMkLst>
        <pc:spChg chg="mod">
          <ac:chgData name="Mitch Davis" userId="388b89a0e6bb1f2e" providerId="LiveId" clId="{2CC949F4-DCFF-4918-9C07-28E442C16986}" dt="2019-04-13T17:27:40.342" v="291" actId="20577"/>
          <ac:spMkLst>
            <pc:docMk/>
            <pc:sldMk cId="2505442578" sldId="257"/>
            <ac:spMk id="2" creationId="{542B6962-D25C-4F53-9C26-D3C77223328D}"/>
          </ac:spMkLst>
        </pc:spChg>
        <pc:spChg chg="mod">
          <ac:chgData name="Mitch Davis" userId="388b89a0e6bb1f2e" providerId="LiveId" clId="{2CC949F4-DCFF-4918-9C07-28E442C16986}" dt="2019-04-13T23:48:23.845" v="2367" actId="20577"/>
          <ac:spMkLst>
            <pc:docMk/>
            <pc:sldMk cId="2505442578" sldId="257"/>
            <ac:spMk id="3" creationId="{D9AEC713-8C87-4D09-9541-0C0012F573B7}"/>
          </ac:spMkLst>
        </pc:spChg>
      </pc:sldChg>
      <pc:sldChg chg="delSp modSp add">
        <pc:chgData name="Mitch Davis" userId="388b89a0e6bb1f2e" providerId="LiveId" clId="{2CC949F4-DCFF-4918-9C07-28E442C16986}" dt="2019-04-13T20:41:45.187" v="913" actId="115"/>
        <pc:sldMkLst>
          <pc:docMk/>
          <pc:sldMk cId="2395187566" sldId="258"/>
        </pc:sldMkLst>
        <pc:spChg chg="mod">
          <ac:chgData name="Mitch Davis" userId="388b89a0e6bb1f2e" providerId="LiveId" clId="{2CC949F4-DCFF-4918-9C07-28E442C16986}" dt="2019-04-13T20:41:45.187" v="913" actId="115"/>
          <ac:spMkLst>
            <pc:docMk/>
            <pc:sldMk cId="2395187566" sldId="258"/>
            <ac:spMk id="2" creationId="{3EAC5F9C-F9F2-4128-B0A3-1676B3DABD98}"/>
          </ac:spMkLst>
        </pc:spChg>
        <pc:spChg chg="del mod">
          <ac:chgData name="Mitch Davis" userId="388b89a0e6bb1f2e" providerId="LiveId" clId="{2CC949F4-DCFF-4918-9C07-28E442C16986}" dt="2019-04-13T17:30:30.048" v="414" actId="478"/>
          <ac:spMkLst>
            <pc:docMk/>
            <pc:sldMk cId="2395187566" sldId="258"/>
            <ac:spMk id="3" creationId="{2F9B8A36-08BA-4EA7-9D4D-13A927921173}"/>
          </ac:spMkLst>
        </pc:spChg>
      </pc:sldChg>
      <pc:sldChg chg="addSp delSp modSp add">
        <pc:chgData name="Mitch Davis" userId="388b89a0e6bb1f2e" providerId="LiveId" clId="{2CC949F4-DCFF-4918-9C07-28E442C16986}" dt="2019-04-13T23:47:42.900" v="2350" actId="207"/>
        <pc:sldMkLst>
          <pc:docMk/>
          <pc:sldMk cId="415973388" sldId="259"/>
        </pc:sldMkLst>
        <pc:spChg chg="del">
          <ac:chgData name="Mitch Davis" userId="388b89a0e6bb1f2e" providerId="LiveId" clId="{2CC949F4-DCFF-4918-9C07-28E442C16986}" dt="2019-04-13T17:33:40.454" v="435"/>
          <ac:spMkLst>
            <pc:docMk/>
            <pc:sldMk cId="415973388" sldId="259"/>
            <ac:spMk id="2" creationId="{3BBDAE37-E49E-4008-9E54-B2495ACE0E0E}"/>
          </ac:spMkLst>
        </pc:spChg>
        <pc:spChg chg="add mod">
          <ac:chgData name="Mitch Davis" userId="388b89a0e6bb1f2e" providerId="LiveId" clId="{2CC949F4-DCFF-4918-9C07-28E442C16986}" dt="2019-04-13T17:34:20.857" v="512" actId="20577"/>
          <ac:spMkLst>
            <pc:docMk/>
            <pc:sldMk cId="415973388" sldId="259"/>
            <ac:spMk id="3" creationId="{4D36EAFE-4377-40A1-8F6F-AFF4456625FC}"/>
          </ac:spMkLst>
        </pc:spChg>
        <pc:spChg chg="add mod">
          <ac:chgData name="Mitch Davis" userId="388b89a0e6bb1f2e" providerId="LiveId" clId="{2CC949F4-DCFF-4918-9C07-28E442C16986}" dt="2019-04-13T23:47:42.900" v="2350" actId="207"/>
          <ac:spMkLst>
            <pc:docMk/>
            <pc:sldMk cId="415973388" sldId="259"/>
            <ac:spMk id="4" creationId="{F87F0CF8-87BF-4501-B166-F2558EE1C4E0}"/>
          </ac:spMkLst>
        </pc:spChg>
      </pc:sldChg>
      <pc:sldChg chg="modSp add">
        <pc:chgData name="Mitch Davis" userId="388b89a0e6bb1f2e" providerId="LiveId" clId="{2CC949F4-DCFF-4918-9C07-28E442C16986}" dt="2019-04-13T22:41:03.183" v="1475" actId="20577"/>
        <pc:sldMkLst>
          <pc:docMk/>
          <pc:sldMk cId="4106280068" sldId="260"/>
        </pc:sldMkLst>
        <pc:spChg chg="mod">
          <ac:chgData name="Mitch Davis" userId="388b89a0e6bb1f2e" providerId="LiveId" clId="{2CC949F4-DCFF-4918-9C07-28E442C16986}" dt="2019-04-13T22:40:48.323" v="1468" actId="14100"/>
          <ac:spMkLst>
            <pc:docMk/>
            <pc:sldMk cId="4106280068" sldId="260"/>
            <ac:spMk id="2" creationId="{1ABFA8A4-5124-461F-A35C-706372F80936}"/>
          </ac:spMkLst>
        </pc:spChg>
        <pc:spChg chg="mod">
          <ac:chgData name="Mitch Davis" userId="388b89a0e6bb1f2e" providerId="LiveId" clId="{2CC949F4-DCFF-4918-9C07-28E442C16986}" dt="2019-04-13T22:41:03.183" v="1475" actId="20577"/>
          <ac:spMkLst>
            <pc:docMk/>
            <pc:sldMk cId="4106280068" sldId="260"/>
            <ac:spMk id="3" creationId="{F5E75DF6-C6AE-46D3-8A5A-9B815E9FF5F8}"/>
          </ac:spMkLst>
        </pc:spChg>
      </pc:sldChg>
      <pc:sldChg chg="modSp add">
        <pc:chgData name="Mitch Davis" userId="388b89a0e6bb1f2e" providerId="LiveId" clId="{2CC949F4-DCFF-4918-9C07-28E442C16986}" dt="2019-04-13T22:22:07.491" v="1368" actId="27636"/>
        <pc:sldMkLst>
          <pc:docMk/>
          <pc:sldMk cId="596873374" sldId="261"/>
        </pc:sldMkLst>
        <pc:spChg chg="mod">
          <ac:chgData name="Mitch Davis" userId="388b89a0e6bb1f2e" providerId="LiveId" clId="{2CC949F4-DCFF-4918-9C07-28E442C16986}" dt="2019-04-13T21:18:59.859" v="1109" actId="20577"/>
          <ac:spMkLst>
            <pc:docMk/>
            <pc:sldMk cId="596873374" sldId="261"/>
            <ac:spMk id="2" creationId="{75351CC5-193A-4633-8FD4-0EF4D9E0FD15}"/>
          </ac:spMkLst>
        </pc:spChg>
        <pc:spChg chg="mod">
          <ac:chgData name="Mitch Davis" userId="388b89a0e6bb1f2e" providerId="LiveId" clId="{2CC949F4-DCFF-4918-9C07-28E442C16986}" dt="2019-04-13T22:22:07.491" v="1368" actId="27636"/>
          <ac:spMkLst>
            <pc:docMk/>
            <pc:sldMk cId="596873374" sldId="261"/>
            <ac:spMk id="3" creationId="{05BA7478-036E-4FF9-AF1A-942045B54AD3}"/>
          </ac:spMkLst>
        </pc:spChg>
      </pc:sldChg>
      <pc:sldChg chg="modSp add">
        <pc:chgData name="Mitch Davis" userId="388b89a0e6bb1f2e" providerId="LiveId" clId="{2CC949F4-DCFF-4918-9C07-28E442C16986}" dt="2019-04-13T23:47:33.583" v="2349" actId="207"/>
        <pc:sldMkLst>
          <pc:docMk/>
          <pc:sldMk cId="203547389" sldId="262"/>
        </pc:sldMkLst>
        <pc:spChg chg="mod">
          <ac:chgData name="Mitch Davis" userId="388b89a0e6bb1f2e" providerId="LiveId" clId="{2CC949F4-DCFF-4918-9C07-28E442C16986}" dt="2019-04-13T23:47:15.360" v="2345" actId="14100"/>
          <ac:spMkLst>
            <pc:docMk/>
            <pc:sldMk cId="203547389" sldId="262"/>
            <ac:spMk id="2" creationId="{990A5799-4A39-417D-A2A3-67DC17C1B76F}"/>
          </ac:spMkLst>
        </pc:spChg>
        <pc:spChg chg="mod">
          <ac:chgData name="Mitch Davis" userId="388b89a0e6bb1f2e" providerId="LiveId" clId="{2CC949F4-DCFF-4918-9C07-28E442C16986}" dt="2019-04-13T23:47:33.583" v="2349" actId="207"/>
          <ac:spMkLst>
            <pc:docMk/>
            <pc:sldMk cId="203547389" sldId="262"/>
            <ac:spMk id="3" creationId="{8086EFDA-46EC-42C4-9758-176F993FDE5C}"/>
          </ac:spMkLst>
        </pc:spChg>
      </pc:sldChg>
      <pc:sldChg chg="addSp delSp modSp add">
        <pc:chgData name="Mitch Davis" userId="388b89a0e6bb1f2e" providerId="LiveId" clId="{2CC949F4-DCFF-4918-9C07-28E442C16986}" dt="2019-04-13T23:52:18.244" v="2457" actId="20577"/>
        <pc:sldMkLst>
          <pc:docMk/>
          <pc:sldMk cId="2023083228" sldId="263"/>
        </pc:sldMkLst>
        <pc:spChg chg="del">
          <ac:chgData name="Mitch Davis" userId="388b89a0e6bb1f2e" providerId="LiveId" clId="{2CC949F4-DCFF-4918-9C07-28E442C16986}" dt="2019-04-13T23:49:27.005" v="2369"/>
          <ac:spMkLst>
            <pc:docMk/>
            <pc:sldMk cId="2023083228" sldId="263"/>
            <ac:spMk id="2" creationId="{2F89CEDD-8292-414F-9BA8-7B6C2DD67B20}"/>
          </ac:spMkLst>
        </pc:spChg>
        <pc:spChg chg="del">
          <ac:chgData name="Mitch Davis" userId="388b89a0e6bb1f2e" providerId="LiveId" clId="{2CC949F4-DCFF-4918-9C07-28E442C16986}" dt="2019-04-13T23:49:27.005" v="2369"/>
          <ac:spMkLst>
            <pc:docMk/>
            <pc:sldMk cId="2023083228" sldId="263"/>
            <ac:spMk id="3" creationId="{7437EF50-96FA-46DE-8A06-155FBC1F3716}"/>
          </ac:spMkLst>
        </pc:spChg>
        <pc:spChg chg="add mod">
          <ac:chgData name="Mitch Davis" userId="388b89a0e6bb1f2e" providerId="LiveId" clId="{2CC949F4-DCFF-4918-9C07-28E442C16986}" dt="2019-04-13T23:52:18.244" v="2457" actId="20577"/>
          <ac:spMkLst>
            <pc:docMk/>
            <pc:sldMk cId="2023083228" sldId="263"/>
            <ac:spMk id="4" creationId="{A4C04E8B-64E6-483F-8ADD-BC1CBE838C77}"/>
          </ac:spMkLst>
        </pc:spChg>
      </pc:sldChg>
      <pc:sldChg chg="modSp add del ord">
        <pc:chgData name="Mitch Davis" userId="388b89a0e6bb1f2e" providerId="LiveId" clId="{2CC949F4-DCFF-4918-9C07-28E442C16986}" dt="2019-04-14T00:11:44.119" v="2694" actId="2696"/>
        <pc:sldMkLst>
          <pc:docMk/>
          <pc:sldMk cId="919169246" sldId="264"/>
        </pc:sldMkLst>
        <pc:spChg chg="mod">
          <ac:chgData name="Mitch Davis" userId="388b89a0e6bb1f2e" providerId="LiveId" clId="{2CC949F4-DCFF-4918-9C07-28E442C16986}" dt="2019-04-13T23:54:40.205" v="2506" actId="313"/>
          <ac:spMkLst>
            <pc:docMk/>
            <pc:sldMk cId="919169246" sldId="264"/>
            <ac:spMk id="2" creationId="{4163045A-DD4F-4F70-A702-DC5C735DA503}"/>
          </ac:spMkLst>
        </pc:spChg>
        <pc:spChg chg="mod">
          <ac:chgData name="Mitch Davis" userId="388b89a0e6bb1f2e" providerId="LiveId" clId="{2CC949F4-DCFF-4918-9C07-28E442C16986}" dt="2019-04-14T00:02:03.491" v="2692" actId="20577"/>
          <ac:spMkLst>
            <pc:docMk/>
            <pc:sldMk cId="919169246" sldId="264"/>
            <ac:spMk id="3" creationId="{56317C97-A9F9-4379-9AAE-1BCC439F1080}"/>
          </ac:spMkLst>
        </pc:spChg>
      </pc:sldChg>
      <pc:sldChg chg="modSp add">
        <pc:chgData name="Mitch Davis" userId="388b89a0e6bb1f2e" providerId="LiveId" clId="{2CC949F4-DCFF-4918-9C07-28E442C16986}" dt="2019-04-14T00:17:04.571" v="3007" actId="207"/>
        <pc:sldMkLst>
          <pc:docMk/>
          <pc:sldMk cId="3322397077" sldId="264"/>
        </pc:sldMkLst>
        <pc:spChg chg="mod">
          <ac:chgData name="Mitch Davis" userId="388b89a0e6bb1f2e" providerId="LiveId" clId="{2CC949F4-DCFF-4918-9C07-28E442C16986}" dt="2019-04-14T00:13:07.980" v="2716" actId="20577"/>
          <ac:spMkLst>
            <pc:docMk/>
            <pc:sldMk cId="3322397077" sldId="264"/>
            <ac:spMk id="2" creationId="{6F22798C-FE7F-4C98-8A44-0900AB26CBF7}"/>
          </ac:spMkLst>
        </pc:spChg>
        <pc:spChg chg="mod">
          <ac:chgData name="Mitch Davis" userId="388b89a0e6bb1f2e" providerId="LiveId" clId="{2CC949F4-DCFF-4918-9C07-28E442C16986}" dt="2019-04-14T00:17:04.571" v="3007" actId="207"/>
          <ac:spMkLst>
            <pc:docMk/>
            <pc:sldMk cId="3322397077" sldId="264"/>
            <ac:spMk id="3" creationId="{9B376795-3A0A-4C2D-B048-1B3063FD7926}"/>
          </ac:spMkLst>
        </pc:spChg>
      </pc:sldChg>
      <pc:sldMasterChg chg="modSp setBg modSldLayout">
        <pc:chgData name="Mitch Davis" userId="388b89a0e6bb1f2e" providerId="LiveId" clId="{2CC949F4-DCFF-4918-9C07-28E442C16986}" dt="2019-04-13T17:26:38.654" v="289" actId="14100"/>
        <pc:sldMasterMkLst>
          <pc:docMk/>
          <pc:sldMasterMk cId="904224936" sldId="2147483648"/>
        </pc:sldMasterMkLst>
        <pc:spChg chg="mod">
          <ac:chgData name="Mitch Davis" userId="388b89a0e6bb1f2e" providerId="LiveId" clId="{2CC949F4-DCFF-4918-9C07-28E442C16986}" dt="2019-04-13T17:20:05.631" v="10" actId="122"/>
          <ac:spMkLst>
            <pc:docMk/>
            <pc:sldMasterMk cId="904224936" sldId="2147483648"/>
            <ac:spMk id="2" creationId="{E53FD6D8-1DC8-42A1-9506-44403D57A591}"/>
          </ac:spMkLst>
        </pc:spChg>
        <pc:spChg chg="mod">
          <ac:chgData name="Mitch Davis" userId="388b89a0e6bb1f2e" providerId="LiveId" clId="{2CC949F4-DCFF-4918-9C07-28E442C16986}" dt="2019-04-13T17:19:51.049" v="9" actId="403"/>
          <ac:spMkLst>
            <pc:docMk/>
            <pc:sldMasterMk cId="904224936" sldId="2147483648"/>
            <ac:spMk id="3" creationId="{A00E5AC4-5CD4-49E3-8242-764BD0796AE6}"/>
          </ac:spMkLst>
        </pc:spChg>
        <pc:sldLayoutChg chg="delSp setBg">
          <pc:chgData name="Mitch Davis" userId="388b89a0e6bb1f2e" providerId="LiveId" clId="{2CC949F4-DCFF-4918-9C07-28E442C16986}" dt="2019-04-13T17:18:18.915" v="4" actId="478"/>
          <pc:sldLayoutMkLst>
            <pc:docMk/>
            <pc:sldMasterMk cId="904224936" sldId="2147483648"/>
            <pc:sldLayoutMk cId="3254849340" sldId="2147483649"/>
          </pc:sldLayoutMkLst>
          <pc:spChg chg="del">
            <ac:chgData name="Mitch Davis" userId="388b89a0e6bb1f2e" providerId="LiveId" clId="{2CC949F4-DCFF-4918-9C07-28E442C16986}" dt="2019-04-13T17:18:18.915" v="4" actId="478"/>
            <ac:spMkLst>
              <pc:docMk/>
              <pc:sldMasterMk cId="904224936" sldId="2147483648"/>
              <pc:sldLayoutMk cId="3254849340" sldId="2147483649"/>
              <ac:spMk id="2" creationId="{52494B78-4F75-4C8A-B834-59D95F654A3E}"/>
            </ac:spMkLst>
          </pc:spChg>
          <pc:spChg chg="del">
            <ac:chgData name="Mitch Davis" userId="388b89a0e6bb1f2e" providerId="LiveId" clId="{2CC949F4-DCFF-4918-9C07-28E442C16986}" dt="2019-04-13T17:18:18.915" v="4" actId="478"/>
            <ac:spMkLst>
              <pc:docMk/>
              <pc:sldMasterMk cId="904224936" sldId="2147483648"/>
              <pc:sldLayoutMk cId="3254849340" sldId="2147483649"/>
              <ac:spMk id="3" creationId="{E78DE269-BE44-4A25-871E-20C975E6A577}"/>
            </ac:spMkLst>
          </pc:spChg>
        </pc:sldLayoutChg>
        <pc:sldLayoutChg chg="modSp">
          <pc:chgData name="Mitch Davis" userId="388b89a0e6bb1f2e" providerId="LiveId" clId="{2CC949F4-DCFF-4918-9C07-28E442C16986}" dt="2019-04-13T17:26:38.654" v="289" actId="14100"/>
          <pc:sldLayoutMkLst>
            <pc:docMk/>
            <pc:sldMasterMk cId="904224936" sldId="2147483648"/>
            <pc:sldLayoutMk cId="3257184638" sldId="2147483650"/>
          </pc:sldLayoutMkLst>
          <pc:spChg chg="mod">
            <ac:chgData name="Mitch Davis" userId="388b89a0e6bb1f2e" providerId="LiveId" clId="{2CC949F4-DCFF-4918-9C07-28E442C16986}" dt="2019-04-13T17:21:39.479" v="21" actId="113"/>
            <ac:spMkLst>
              <pc:docMk/>
              <pc:sldMasterMk cId="904224936" sldId="2147483648"/>
              <pc:sldLayoutMk cId="3257184638" sldId="2147483650"/>
              <ac:spMk id="2" creationId="{8294A455-C6F7-47A4-BECD-21D20FD83F76}"/>
            </ac:spMkLst>
          </pc:spChg>
          <pc:spChg chg="mod">
            <ac:chgData name="Mitch Davis" userId="388b89a0e6bb1f2e" providerId="LiveId" clId="{2CC949F4-DCFF-4918-9C07-28E442C16986}" dt="2019-04-13T17:26:38.654" v="289" actId="14100"/>
            <ac:spMkLst>
              <pc:docMk/>
              <pc:sldMasterMk cId="904224936" sldId="2147483648"/>
              <pc:sldLayoutMk cId="3257184638" sldId="2147483650"/>
              <ac:spMk id="3" creationId="{EFE83B3D-0B35-4F0D-B34F-19E5D6506B2A}"/>
            </ac:spMkLst>
          </pc:spChg>
        </pc:sldLayoutChg>
        <pc:sldLayoutChg chg="delSp modSp setBg">
          <pc:chgData name="Mitch Davis" userId="388b89a0e6bb1f2e" providerId="LiveId" clId="{2CC949F4-DCFF-4918-9C07-28E442C16986}" dt="2019-04-13T17:20:46.363" v="17" actId="113"/>
          <pc:sldLayoutMkLst>
            <pc:docMk/>
            <pc:sldMasterMk cId="904224936" sldId="2147483648"/>
            <pc:sldLayoutMk cId="3085963707" sldId="2147483651"/>
          </pc:sldLayoutMkLst>
          <pc:spChg chg="mod">
            <ac:chgData name="Mitch Davis" userId="388b89a0e6bb1f2e" providerId="LiveId" clId="{2CC949F4-DCFF-4918-9C07-28E442C16986}" dt="2019-04-13T17:20:46.363" v="17" actId="113"/>
            <ac:spMkLst>
              <pc:docMk/>
              <pc:sldMasterMk cId="904224936" sldId="2147483648"/>
              <pc:sldLayoutMk cId="3085963707" sldId="2147483651"/>
              <ac:spMk id="2" creationId="{83ABA9EF-4027-4DB1-8B9C-354B19E0E3E6}"/>
            </ac:spMkLst>
          </pc:spChg>
          <pc:spChg chg="del">
            <ac:chgData name="Mitch Davis" userId="388b89a0e6bb1f2e" providerId="LiveId" clId="{2CC949F4-DCFF-4918-9C07-28E442C16986}" dt="2019-04-13T17:20:28.027" v="13" actId="478"/>
            <ac:spMkLst>
              <pc:docMk/>
              <pc:sldMasterMk cId="904224936" sldId="2147483648"/>
              <pc:sldLayoutMk cId="3085963707" sldId="2147483651"/>
              <ac:spMk id="3" creationId="{4B63B9CB-FE7E-4195-B907-B4D7564356E1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D2D58-8760-4307-BDBE-4FEADF12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78D38-70C7-49DC-85EA-0021C80B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0939B-117D-46AF-A695-3DA12DAD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5837-3ED6-4542-BC1F-BEC3858A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3CDCD-8C0A-43D0-98CD-5F3B88494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F7573-5AEA-4B4A-A596-B0F5C2A2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4BC5D-8808-44AA-8704-F2465280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E6BF9-F7E2-4B89-B7EB-5E6A74AB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4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EED18C-5025-4480-871F-0541FC402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C22A1-0063-427A-99F1-C4401E4AA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FED32-06CD-4379-8984-6B4CC55C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DC3B0-C8D3-4757-BF65-B86DB9D1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2D811-19DC-45E4-8D23-5F30128A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A455-C6F7-47A4-BECD-21D20FD8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3B3D-0B35-4F0D-B34F-19E5D6506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2966"/>
          </a:xfrm>
        </p:spPr>
        <p:txBody>
          <a:bodyPr/>
          <a:lstStyle>
            <a:lvl1pPr marL="457200" indent="-457200">
              <a:defRPr/>
            </a:lvl1pPr>
            <a:lvl2pPr marL="914400" indent="-4572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D6DB5-B239-4E05-8A65-B39BB067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CAEFB-24AB-4ED2-8E6B-C856A9E4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D837D-D898-4BBC-89D9-866A40D2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BA9EF-4027-4DB1-8B9C-354B19E0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8640" y="1016000"/>
            <a:ext cx="5718810" cy="3546475"/>
          </a:xfrm>
        </p:spPr>
        <p:txBody>
          <a:bodyPr anchor="ctr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DCF5-D89A-46FB-AD75-121846C1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5C91C-36F0-4BD5-9FBC-64450231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337C-FECB-4D4E-AC8F-9ACC9551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6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E8700-8748-4E32-BF56-ECDAB910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09281-7EB9-460D-A475-00B81A859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73FA7-6696-43B6-BFEA-A3F60CE76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907CE-833F-4A33-9563-87DF978B7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6B703-ED41-4062-A71C-C4D31A34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686F-0B38-4A09-B7FE-6C4D4FD7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2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2FC7-DC85-421F-B251-0B09B37B5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1115D-8F5B-4902-899D-DA9F54024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7C7FA-93CD-4C0E-B551-144D24F6B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63612-0475-42CC-871C-80201365F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BB78F-D348-45CB-ABF7-E23F3EE88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7FA4A-68D5-4BDE-9FF5-75600065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C94C1-A2EC-4FAC-B5AB-CD4EE0C9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C4B7-7B34-4E40-A71A-89FBAAF9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F921C-FC0E-4B19-BAB0-EDEDD56C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70957-1966-4CA7-AE89-EB90D488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ED0BA-15DB-42F0-BCA7-B8A997F0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DC04A2-97CA-491A-B6EC-9F9A4B0A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2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33DC5-B701-4A77-8BBB-F531F1C0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CB024-6234-4062-86D0-9DA08389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64FD7-8C0E-4F2B-B712-054CEFA4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7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D7-6047-48A4-BE50-284C7004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B5D5F-26F7-4AC4-93E8-A04F3B4D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B958E-8A62-46A9-A261-AA40F278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799AE-8793-4CA5-8488-67175621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EC22B-9CD5-4BE2-9B71-B4DDC145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0BFC1-8628-49B2-A7C7-6C29F6F6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0E7B-11A5-4642-9E6F-9528DC67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4A91B-6248-4BC3-8490-709B4E617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7556-6B19-4ADE-862E-AD271F391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B824-43E2-4CC0-A46D-8BF56747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79757-0728-4CA4-8525-1308EF43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FD278-09F8-4385-8CD2-28E83ED9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8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FD6D8-1DC8-42A1-9506-44403D57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E5AC4-5CD4-49E3-8242-764BD0796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430FE-092A-4F61-B275-14699CDD7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7695-977C-4E05-B649-03C274812035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01415-8801-4BBA-8488-17A959ADE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0FA7F-D3C1-4E0E-AAE7-15284F6F1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5A0-3198-4FC1-B31F-D51285DC2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15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6962-D25C-4F53-9C26-D3C77223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EC713-8C87-4D09-9541-0C0012F57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8097"/>
          </a:xfrm>
        </p:spPr>
        <p:txBody>
          <a:bodyPr>
            <a:normAutofit/>
          </a:bodyPr>
          <a:lstStyle/>
          <a:p>
            <a:r>
              <a:rPr lang="en-US" dirty="0"/>
              <a:t>We looked at the allusion of baptism.</a:t>
            </a:r>
          </a:p>
          <a:p>
            <a:r>
              <a:rPr lang="en-US" dirty="0">
                <a:solidFill>
                  <a:srgbClr val="C00000"/>
                </a:solidFill>
              </a:rPr>
              <a:t>Romans 6:4 </a:t>
            </a:r>
            <a:r>
              <a:rPr lang="en-US" dirty="0"/>
              <a:t>– it says “Therefore </a:t>
            </a:r>
            <a:r>
              <a:rPr lang="en-US" b="1" i="1" dirty="0"/>
              <a:t>we have been buried with Him through baptism into death</a:t>
            </a:r>
            <a:r>
              <a:rPr lang="en-US" dirty="0"/>
              <a:t>, so that as Christ was raised from the dead through the glory of the Father, so we too might walk in newness of life.”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4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5F9C-F9F2-4128-B0A3-1676B3DA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073" y="717826"/>
            <a:ext cx="6062814" cy="3546475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This Week: </a:t>
            </a:r>
            <a:r>
              <a:rPr lang="en-US" i="1" dirty="0"/>
              <a:t>We place focus on our </a:t>
            </a:r>
            <a:r>
              <a:rPr lang="en-US" i="1" dirty="0">
                <a:solidFill>
                  <a:srgbClr val="C00000"/>
                </a:solidFill>
              </a:rPr>
              <a:t>choice</a:t>
            </a:r>
            <a:r>
              <a:rPr lang="en-US" i="1" dirty="0"/>
              <a:t> and </a:t>
            </a:r>
            <a:r>
              <a:rPr lang="en-US" i="1" dirty="0">
                <a:solidFill>
                  <a:srgbClr val="C00000"/>
                </a:solidFill>
              </a:rPr>
              <a:t>need</a:t>
            </a:r>
            <a:r>
              <a:rPr lang="en-US" i="1" dirty="0"/>
              <a:t> to be </a:t>
            </a:r>
            <a:r>
              <a:rPr lang="en-US" i="1" u="sng" dirty="0"/>
              <a:t>crucified with Christ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518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36EAFE-4377-40A1-8F6F-AFF44566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2086"/>
          </a:xfrm>
        </p:spPr>
        <p:txBody>
          <a:bodyPr/>
          <a:lstStyle/>
          <a:p>
            <a:r>
              <a:rPr lang="en-US" dirty="0"/>
              <a:t>Understanding our need and choice to be crucified with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F0CF8-87BF-4501-B166-F2558EE1C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5491"/>
            <a:ext cx="10925432" cy="2851457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Will help us to:</a:t>
            </a:r>
          </a:p>
          <a:p>
            <a:r>
              <a:rPr lang="en-US" b="1" dirty="0"/>
              <a:t>Understand</a:t>
            </a:r>
            <a:r>
              <a:rPr lang="en-US" dirty="0"/>
              <a:t> what it means for “Christ who lives in me”.</a:t>
            </a:r>
          </a:p>
          <a:p>
            <a:r>
              <a:rPr lang="en-US" dirty="0"/>
              <a:t>“</a:t>
            </a:r>
            <a:r>
              <a:rPr lang="en-US" b="1" dirty="0"/>
              <a:t>Walk</a:t>
            </a:r>
            <a:r>
              <a:rPr lang="en-US" dirty="0"/>
              <a:t> in newness of life” because “Christ lives in me”. </a:t>
            </a:r>
            <a:r>
              <a:rPr lang="en-US" dirty="0">
                <a:solidFill>
                  <a:srgbClr val="C00000"/>
                </a:solidFill>
              </a:rPr>
              <a:t>Rom 6:4; Gal 2:20</a:t>
            </a:r>
          </a:p>
        </p:txBody>
      </p:sp>
    </p:spTree>
    <p:extLst>
      <p:ext uri="{BB962C8B-B14F-4D97-AF65-F5344CB8AC3E}">
        <p14:creationId xmlns:p14="http://schemas.microsoft.com/office/powerpoint/2010/main" val="4159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A8A4-5124-461F-A35C-706372F8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/>
          <a:lstStyle/>
          <a:p>
            <a:r>
              <a:rPr lang="en-US" dirty="0"/>
              <a:t>No man is righteous before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5DF6-C6AE-46D3-8A5A-9B815E9FF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340593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Job 4:17</a:t>
            </a:r>
            <a:r>
              <a:rPr lang="en-US" dirty="0"/>
              <a:t> “Can mankind be just before God? Can a man be pure before his Maker?”</a:t>
            </a:r>
          </a:p>
          <a:p>
            <a:r>
              <a:rPr lang="en-US" dirty="0" err="1">
                <a:solidFill>
                  <a:srgbClr val="C00000"/>
                </a:solidFill>
              </a:rPr>
              <a:t>Psa</a:t>
            </a:r>
            <a:r>
              <a:rPr lang="en-US" dirty="0">
                <a:solidFill>
                  <a:srgbClr val="C00000"/>
                </a:solidFill>
              </a:rPr>
              <a:t> 130:3 </a:t>
            </a:r>
            <a:r>
              <a:rPr lang="en-US" dirty="0"/>
              <a:t>“If You, LORD, should mark iniquities, </a:t>
            </a:r>
            <a:br>
              <a:rPr lang="en-US" dirty="0"/>
            </a:br>
            <a:r>
              <a:rPr lang="en-US" dirty="0"/>
              <a:t>O Lord, who could stand?”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 can be so wicked as to harm and destroy others</a:t>
            </a:r>
            <a:b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ways no beast could ever imagine.</a:t>
            </a:r>
          </a:p>
        </p:txBody>
      </p:sp>
    </p:spTree>
    <p:extLst>
      <p:ext uri="{BB962C8B-B14F-4D97-AF65-F5344CB8AC3E}">
        <p14:creationId xmlns:p14="http://schemas.microsoft.com/office/powerpoint/2010/main" val="410628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51CC5-193A-4633-8FD4-0EF4D9E0F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227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But, Christ</a:t>
            </a:r>
            <a:r>
              <a:rPr lang="en-US" dirty="0"/>
              <a:t> the “son of man”,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is righteous before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A7478-036E-4FF9-AF1A-942045B5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6853"/>
            <a:ext cx="10515600" cy="2981738"/>
          </a:xfrm>
        </p:spPr>
        <p:txBody>
          <a:bodyPr>
            <a:normAutofit/>
          </a:bodyPr>
          <a:lstStyle/>
          <a:p>
            <a:r>
              <a:rPr lang="en-US" dirty="0"/>
              <a:t>The son of man was able to be presented before the Ancient of Days. </a:t>
            </a:r>
            <a:r>
              <a:rPr lang="en-US" dirty="0">
                <a:solidFill>
                  <a:srgbClr val="C00000"/>
                </a:solidFill>
              </a:rPr>
              <a:t>Dan 7:9-14</a:t>
            </a:r>
          </a:p>
          <a:p>
            <a:r>
              <a:rPr lang="en-US" dirty="0"/>
              <a:t>And, in the likeness of man, was obedient to the point of (a crucified) death. </a:t>
            </a:r>
            <a:r>
              <a:rPr lang="en-US" dirty="0">
                <a:solidFill>
                  <a:srgbClr val="C00000"/>
                </a:solidFill>
              </a:rPr>
              <a:t>Phil 2:8</a:t>
            </a:r>
          </a:p>
        </p:txBody>
      </p:sp>
    </p:spTree>
    <p:extLst>
      <p:ext uri="{BB962C8B-B14F-4D97-AF65-F5344CB8AC3E}">
        <p14:creationId xmlns:p14="http://schemas.microsoft.com/office/powerpoint/2010/main" val="59687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798C-FE7F-4C98-8A44-0900AB26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Crucified with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76795-3A0A-4C2D-B048-1B3063FD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found righteous by faith in Christ. </a:t>
            </a:r>
            <a:r>
              <a:rPr lang="en-US" dirty="0">
                <a:solidFill>
                  <a:srgbClr val="C00000"/>
                </a:solidFill>
              </a:rPr>
              <a:t>Phil 3:7-11</a:t>
            </a:r>
          </a:p>
          <a:p>
            <a:r>
              <a:rPr lang="en-US" dirty="0"/>
              <a:t>This is Paul’s point when denouncing those who strive to be justified before God: </a:t>
            </a:r>
            <a:r>
              <a:rPr lang="en-US" dirty="0">
                <a:solidFill>
                  <a:srgbClr val="C00000"/>
                </a:solidFill>
              </a:rPr>
              <a:t>Gal 2:16-21</a:t>
            </a:r>
          </a:p>
          <a:p>
            <a:pPr lvl="1"/>
            <a:r>
              <a:rPr lang="en-US" dirty="0"/>
              <a:t>Either through the law of Moses.</a:t>
            </a:r>
          </a:p>
          <a:p>
            <a:pPr lvl="1"/>
            <a:r>
              <a:rPr lang="en-US" dirty="0"/>
              <a:t>Or, through “the flesh” (man’s effort at being righteous before God without Christ).</a:t>
            </a:r>
          </a:p>
        </p:txBody>
      </p:sp>
    </p:spTree>
    <p:extLst>
      <p:ext uri="{BB962C8B-B14F-4D97-AF65-F5344CB8AC3E}">
        <p14:creationId xmlns:p14="http://schemas.microsoft.com/office/powerpoint/2010/main" val="332239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5799-4A39-417D-A2A3-67DC17C1B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503"/>
          </a:xfrm>
        </p:spPr>
        <p:txBody>
          <a:bodyPr/>
          <a:lstStyle/>
          <a:p>
            <a:r>
              <a:rPr lang="en-US" dirty="0"/>
              <a:t>Jesus calls us to be crucified with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EFDA-46EC-42C4-9758-176F993FD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2"/>
            <a:ext cx="10515600" cy="3484349"/>
          </a:xfrm>
        </p:spPr>
        <p:txBody>
          <a:bodyPr>
            <a:normAutofit fontScale="92500"/>
          </a:bodyPr>
          <a:lstStyle/>
          <a:p>
            <a:r>
              <a:rPr lang="en-US" dirty="0"/>
              <a:t>He died for our sins so that we would die to sin.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1 Pet 2:24</a:t>
            </a:r>
          </a:p>
          <a:p>
            <a:r>
              <a:rPr lang="en-US" dirty="0"/>
              <a:t>The initial act of baptism: going down into the water.</a:t>
            </a:r>
          </a:p>
          <a:p>
            <a:pPr lvl="1"/>
            <a:r>
              <a:rPr lang="en-US" dirty="0"/>
              <a:t>Is in the likeness of Jesus’ (crucified) death.</a:t>
            </a:r>
          </a:p>
          <a:p>
            <a:pPr lvl="1"/>
            <a:r>
              <a:rPr lang="en-US" dirty="0"/>
              <a:t>Signifies our crucifying the old man of sin. </a:t>
            </a:r>
            <a:r>
              <a:rPr lang="en-US" dirty="0">
                <a:solidFill>
                  <a:srgbClr val="C00000"/>
                </a:solidFill>
              </a:rPr>
              <a:t>Rom 6:6</a:t>
            </a:r>
          </a:p>
          <a:p>
            <a:pPr lvl="1"/>
            <a:r>
              <a:rPr lang="en-US" dirty="0"/>
              <a:t>Illustrates the first half of repentance; the second half (coming up out of the water) illustrates a resurrected life. </a:t>
            </a:r>
          </a:p>
        </p:txBody>
      </p:sp>
    </p:spTree>
    <p:extLst>
      <p:ext uri="{BB962C8B-B14F-4D97-AF65-F5344CB8AC3E}">
        <p14:creationId xmlns:p14="http://schemas.microsoft.com/office/powerpoint/2010/main" val="20354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C04E8B-64E6-483F-8ADD-BC1CBE838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922" y="290444"/>
            <a:ext cx="8703365" cy="354647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Are you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crucified with Christ?</a:t>
            </a:r>
          </a:p>
        </p:txBody>
      </p:sp>
    </p:spTree>
    <p:extLst>
      <p:ext uri="{BB962C8B-B14F-4D97-AF65-F5344CB8AC3E}">
        <p14:creationId xmlns:p14="http://schemas.microsoft.com/office/powerpoint/2010/main" val="202308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281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Last Week</vt:lpstr>
      <vt:lpstr>This Week: We place focus on our choice and need to be crucified with Christ.</vt:lpstr>
      <vt:lpstr>Understanding our need and choice to be crucified with Christ</vt:lpstr>
      <vt:lpstr>No man is righteous before God</vt:lpstr>
      <vt:lpstr>But, Christ the “son of man”, is righteous before God</vt:lpstr>
      <vt:lpstr>Crucified with Christ</vt:lpstr>
      <vt:lpstr>Jesus calls us to be crucified with Him</vt:lpstr>
      <vt:lpstr>Are you crucified with Christ?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2019-04-13T17:17:36Z</dcterms:created>
  <dcterms:modified xsi:type="dcterms:W3CDTF">2019-04-14T00:17:10Z</dcterms:modified>
</cp:coreProperties>
</file>