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66" r:id="rId10"/>
    <p:sldId id="267" r:id="rId11"/>
    <p:sldId id="26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6FC61-0E5F-4991-B248-65E01510FF07}" v="233" dt="2018-09-14T17:30:25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F1F6FC61-0E5F-4991-B248-65E01510FF07}"/>
    <pc:docChg chg="undo custSel mod addSld modSld sldOrd modMainMaster">
      <pc:chgData name="Mitch Davis" userId="388b89a0e6bb1f2e" providerId="LiveId" clId="{F1F6FC61-0E5F-4991-B248-65E01510FF07}" dt="2018-09-14T17:30:25.134" v="232" actId="26606"/>
      <pc:docMkLst>
        <pc:docMk/>
      </pc:docMkLst>
      <pc:sldChg chg="delSp modSp ord">
        <pc:chgData name="Mitch Davis" userId="388b89a0e6bb1f2e" providerId="LiveId" clId="{F1F6FC61-0E5F-4991-B248-65E01510FF07}" dt="2018-09-13T04:07:21.781" v="39"/>
        <pc:sldMkLst>
          <pc:docMk/>
          <pc:sldMk cId="994466981" sldId="257"/>
        </pc:sldMkLst>
        <pc:spChg chg="del">
          <ac:chgData name="Mitch Davis" userId="388b89a0e6bb1f2e" providerId="LiveId" clId="{F1F6FC61-0E5F-4991-B248-65E01510FF07}" dt="2018-09-13T04:03:55.297" v="0" actId="478"/>
          <ac:spMkLst>
            <pc:docMk/>
            <pc:sldMk cId="994466981" sldId="257"/>
            <ac:spMk id="2" creationId="{5A2A5A00-F9E5-4A49-871D-63CF92070B8F}"/>
          </ac:spMkLst>
        </pc:spChg>
        <pc:spChg chg="mod">
          <ac:chgData name="Mitch Davis" userId="388b89a0e6bb1f2e" providerId="LiveId" clId="{F1F6FC61-0E5F-4991-B248-65E01510FF07}" dt="2018-09-13T04:06:44.298" v="36" actId="403"/>
          <ac:spMkLst>
            <pc:docMk/>
            <pc:sldMk cId="994466981" sldId="257"/>
            <ac:spMk id="3" creationId="{D2B2DEB5-20F3-4F42-A373-CB109DF44856}"/>
          </ac:spMkLst>
        </pc:spChg>
      </pc:sldChg>
      <pc:sldChg chg="addSp delSp modSp add mod setBg">
        <pc:chgData name="Mitch Davis" userId="388b89a0e6bb1f2e" providerId="LiveId" clId="{F1F6FC61-0E5F-4991-B248-65E01510FF07}" dt="2018-09-13T04:35:29.313" v="49" actId="26606"/>
        <pc:sldMkLst>
          <pc:docMk/>
          <pc:sldMk cId="380040590" sldId="258"/>
        </pc:sldMkLst>
        <pc:spChg chg="del">
          <ac:chgData name="Mitch Davis" userId="388b89a0e6bb1f2e" providerId="LiveId" clId="{F1F6FC61-0E5F-4991-B248-65E01510FF07}" dt="2018-09-13T04:35:29.313" v="49" actId="26606"/>
          <ac:spMkLst>
            <pc:docMk/>
            <pc:sldMk cId="380040590" sldId="258"/>
            <ac:spMk id="2" creationId="{D4DA236F-8056-4742-95FA-C49C6FEE9682}"/>
          </ac:spMkLst>
        </pc:spChg>
        <pc:spChg chg="del">
          <ac:chgData name="Mitch Davis" userId="388b89a0e6bb1f2e" providerId="LiveId" clId="{F1F6FC61-0E5F-4991-B248-65E01510FF07}" dt="2018-09-13T04:35:29.313" v="49" actId="26606"/>
          <ac:spMkLst>
            <pc:docMk/>
            <pc:sldMk cId="380040590" sldId="258"/>
            <ac:spMk id="3" creationId="{C9D4A3B8-DA2E-4D6E-8D0B-355800F26769}"/>
          </ac:spMkLst>
        </pc:spChg>
        <pc:spChg chg="add">
          <ac:chgData name="Mitch Davis" userId="388b89a0e6bb1f2e" providerId="LiveId" clId="{F1F6FC61-0E5F-4991-B248-65E01510FF07}" dt="2018-09-13T04:35:29.313" v="49" actId="26606"/>
          <ac:spMkLst>
            <pc:docMk/>
            <pc:sldMk cId="380040590" sldId="258"/>
            <ac:spMk id="72" creationId="{32BC26D8-82FB-445E-AA49-62A77D7C1EE0}"/>
          </ac:spMkLst>
        </pc:spChg>
        <pc:spChg chg="add">
          <ac:chgData name="Mitch Davis" userId="388b89a0e6bb1f2e" providerId="LiveId" clId="{F1F6FC61-0E5F-4991-B248-65E01510FF07}" dt="2018-09-13T04:35:29.313" v="49" actId="26606"/>
          <ac:spMkLst>
            <pc:docMk/>
            <pc:sldMk cId="380040590" sldId="258"/>
            <ac:spMk id="74" creationId="{CB44330D-EA18-4254-AA95-EB49948539B8}"/>
          </ac:spMkLst>
        </pc:spChg>
        <pc:picChg chg="add del mod">
          <ac:chgData name="Mitch Davis" userId="388b89a0e6bb1f2e" providerId="LiveId" clId="{F1F6FC61-0E5F-4991-B248-65E01510FF07}" dt="2018-09-13T04:35:29.313" v="49" actId="26606"/>
          <ac:picMkLst>
            <pc:docMk/>
            <pc:sldMk cId="380040590" sldId="258"/>
            <ac:picMk id="1026" creationId="{3C880FEF-B7CB-45F8-81C5-D7760EEF3463}"/>
          </ac:picMkLst>
        </pc:picChg>
        <pc:picChg chg="add">
          <ac:chgData name="Mitch Davis" userId="388b89a0e6bb1f2e" providerId="LiveId" clId="{F1F6FC61-0E5F-4991-B248-65E01510FF07}" dt="2018-09-13T04:35:29.313" v="49" actId="26606"/>
          <ac:picMkLst>
            <pc:docMk/>
            <pc:sldMk cId="380040590" sldId="258"/>
            <ac:picMk id="1029" creationId="{3C880FEF-B7CB-45F8-81C5-D7760EEF3463}"/>
          </ac:picMkLst>
        </pc:picChg>
      </pc:sldChg>
      <pc:sldChg chg="addSp delSp modSp add mod setBg">
        <pc:chgData name="Mitch Davis" userId="388b89a0e6bb1f2e" providerId="LiveId" clId="{F1F6FC61-0E5F-4991-B248-65E01510FF07}" dt="2018-09-13T04:35:18.209" v="48" actId="26606"/>
        <pc:sldMkLst>
          <pc:docMk/>
          <pc:sldMk cId="2828078471" sldId="259"/>
        </pc:sldMkLst>
        <pc:spChg chg="del">
          <ac:chgData name="Mitch Davis" userId="388b89a0e6bb1f2e" providerId="LiveId" clId="{F1F6FC61-0E5F-4991-B248-65E01510FF07}" dt="2018-09-13T04:35:09.492" v="46" actId="478"/>
          <ac:spMkLst>
            <pc:docMk/>
            <pc:sldMk cId="2828078471" sldId="259"/>
            <ac:spMk id="2" creationId="{240596BA-ADDB-4306-BC7A-F64F56EE52D2}"/>
          </ac:spMkLst>
        </pc:spChg>
        <pc:spChg chg="del">
          <ac:chgData name="Mitch Davis" userId="388b89a0e6bb1f2e" providerId="LiveId" clId="{F1F6FC61-0E5F-4991-B248-65E01510FF07}" dt="2018-09-13T04:35:09.492" v="46" actId="478"/>
          <ac:spMkLst>
            <pc:docMk/>
            <pc:sldMk cId="2828078471" sldId="259"/>
            <ac:spMk id="3" creationId="{C6D50B51-98EC-47F5-BDB7-EC32F66CC718}"/>
          </ac:spMkLst>
        </pc:spChg>
        <pc:spChg chg="add">
          <ac:chgData name="Mitch Davis" userId="388b89a0e6bb1f2e" providerId="LiveId" clId="{F1F6FC61-0E5F-4991-B248-65E01510FF07}" dt="2018-09-13T04:35:18.209" v="48" actId="26606"/>
          <ac:spMkLst>
            <pc:docMk/>
            <pc:sldMk cId="2828078471" sldId="259"/>
            <ac:spMk id="71" creationId="{32BC26D8-82FB-445E-AA49-62A77D7C1EE0}"/>
          </ac:spMkLst>
        </pc:spChg>
        <pc:spChg chg="add">
          <ac:chgData name="Mitch Davis" userId="388b89a0e6bb1f2e" providerId="LiveId" clId="{F1F6FC61-0E5F-4991-B248-65E01510FF07}" dt="2018-09-13T04:35:18.209" v="48" actId="26606"/>
          <ac:spMkLst>
            <pc:docMk/>
            <pc:sldMk cId="2828078471" sldId="259"/>
            <ac:spMk id="73" creationId="{CB44330D-EA18-4254-AA95-EB49948539B8}"/>
          </ac:spMkLst>
        </pc:spChg>
        <pc:picChg chg="add mod">
          <ac:chgData name="Mitch Davis" userId="388b89a0e6bb1f2e" providerId="LiveId" clId="{F1F6FC61-0E5F-4991-B248-65E01510FF07}" dt="2018-09-13T04:35:18.209" v="48" actId="26606"/>
          <ac:picMkLst>
            <pc:docMk/>
            <pc:sldMk cId="2828078471" sldId="259"/>
            <ac:picMk id="2050" creationId="{002BFFF9-490F-4413-BEF2-FB737EADE5AB}"/>
          </ac:picMkLst>
        </pc:picChg>
      </pc:sldChg>
      <pc:sldChg chg="modSp add">
        <pc:chgData name="Mitch Davis" userId="388b89a0e6bb1f2e" providerId="LiveId" clId="{F1F6FC61-0E5F-4991-B248-65E01510FF07}" dt="2018-09-13T04:38:22.755" v="194" actId="20577"/>
        <pc:sldMkLst>
          <pc:docMk/>
          <pc:sldMk cId="3777978057" sldId="260"/>
        </pc:sldMkLst>
        <pc:spChg chg="mod">
          <ac:chgData name="Mitch Davis" userId="388b89a0e6bb1f2e" providerId="LiveId" clId="{F1F6FC61-0E5F-4991-B248-65E01510FF07}" dt="2018-09-13T04:36:29.284" v="79" actId="20577"/>
          <ac:spMkLst>
            <pc:docMk/>
            <pc:sldMk cId="3777978057" sldId="260"/>
            <ac:spMk id="2" creationId="{BD8F2AD3-4A2C-43E5-9CCF-E32DDAAFBBC1}"/>
          </ac:spMkLst>
        </pc:spChg>
        <pc:spChg chg="mod">
          <ac:chgData name="Mitch Davis" userId="388b89a0e6bb1f2e" providerId="LiveId" clId="{F1F6FC61-0E5F-4991-B248-65E01510FF07}" dt="2018-09-13T04:38:22.755" v="194" actId="20577"/>
          <ac:spMkLst>
            <pc:docMk/>
            <pc:sldMk cId="3777978057" sldId="260"/>
            <ac:spMk id="3" creationId="{53E83C8C-A23D-45F8-81B3-FE1E542A93D9}"/>
          </ac:spMkLst>
        </pc:spChg>
      </pc:sldChg>
      <pc:sldChg chg="addSp delSp add">
        <pc:chgData name="Mitch Davis" userId="388b89a0e6bb1f2e" providerId="LiveId" clId="{F1F6FC61-0E5F-4991-B248-65E01510FF07}" dt="2018-09-14T17:28:22.997" v="199"/>
        <pc:sldMkLst>
          <pc:docMk/>
          <pc:sldMk cId="1655493063" sldId="261"/>
        </pc:sldMkLst>
        <pc:picChg chg="add del">
          <ac:chgData name="Mitch Davis" userId="388b89a0e6bb1f2e" providerId="LiveId" clId="{F1F6FC61-0E5F-4991-B248-65E01510FF07}" dt="2018-09-14T17:28:22.997" v="199"/>
          <ac:picMkLst>
            <pc:docMk/>
            <pc:sldMk cId="1655493063" sldId="261"/>
            <ac:picMk id="1026" creationId="{37212AA7-D55F-4761-AACC-CE472DDE1A8D}"/>
          </ac:picMkLst>
        </pc:picChg>
      </pc:sldChg>
      <pc:sldChg chg="addSp delSp modSp add">
        <pc:chgData name="Mitch Davis" userId="388b89a0e6bb1f2e" providerId="LiveId" clId="{F1F6FC61-0E5F-4991-B248-65E01510FF07}" dt="2018-09-14T17:28:38.829" v="209" actId="26606"/>
        <pc:sldMkLst>
          <pc:docMk/>
          <pc:sldMk cId="2128295450" sldId="262"/>
        </pc:sldMkLst>
        <pc:spChg chg="add del">
          <ac:chgData name="Mitch Davis" userId="388b89a0e6bb1f2e" providerId="LiveId" clId="{F1F6FC61-0E5F-4991-B248-65E01510FF07}" dt="2018-09-14T17:28:38.829" v="209" actId="26606"/>
          <ac:spMkLst>
            <pc:docMk/>
            <pc:sldMk cId="2128295450" sldId="262"/>
            <ac:spMk id="71" creationId="{32BC26D8-82FB-445E-AA49-62A77D7C1EE0}"/>
          </ac:spMkLst>
        </pc:spChg>
        <pc:spChg chg="add del">
          <ac:chgData name="Mitch Davis" userId="388b89a0e6bb1f2e" providerId="LiveId" clId="{F1F6FC61-0E5F-4991-B248-65E01510FF07}" dt="2018-09-14T17:28:38.829" v="209" actId="26606"/>
          <ac:spMkLst>
            <pc:docMk/>
            <pc:sldMk cId="2128295450" sldId="262"/>
            <ac:spMk id="73" creationId="{CB44330D-EA18-4254-AA95-EB49948539B8}"/>
          </ac:spMkLst>
        </pc:spChg>
        <pc:spChg chg="add del">
          <ac:chgData name="Mitch Davis" userId="388b89a0e6bb1f2e" providerId="LiveId" clId="{F1F6FC61-0E5F-4991-B248-65E01510FF07}" dt="2018-09-14T17:28:32.980" v="202" actId="26606"/>
          <ac:spMkLst>
            <pc:docMk/>
            <pc:sldMk cId="2128295450" sldId="262"/>
            <ac:spMk id="78" creationId="{32BC26D8-82FB-445E-AA49-62A77D7C1EE0}"/>
          </ac:spMkLst>
        </pc:spChg>
        <pc:spChg chg="add del">
          <ac:chgData name="Mitch Davis" userId="388b89a0e6bb1f2e" providerId="LiveId" clId="{F1F6FC61-0E5F-4991-B248-65E01510FF07}" dt="2018-09-14T17:28:32.980" v="202" actId="26606"/>
          <ac:spMkLst>
            <pc:docMk/>
            <pc:sldMk cId="2128295450" sldId="262"/>
            <ac:spMk id="80" creationId="{CB44330D-EA18-4254-AA95-EB49948539B8}"/>
          </ac:spMkLst>
        </pc:spChg>
        <pc:spChg chg="add del">
          <ac:chgData name="Mitch Davis" userId="388b89a0e6bb1f2e" providerId="LiveId" clId="{F1F6FC61-0E5F-4991-B248-65E01510FF07}" dt="2018-09-14T17:28:34.492" v="204" actId="26606"/>
          <ac:spMkLst>
            <pc:docMk/>
            <pc:sldMk cId="2128295450" sldId="262"/>
            <ac:spMk id="82" creationId="{53BB5D57-6178-4F62-B472-0312F6D95A85}"/>
          </ac:spMkLst>
        </pc:spChg>
        <pc:spChg chg="add del">
          <ac:chgData name="Mitch Davis" userId="388b89a0e6bb1f2e" providerId="LiveId" clId="{F1F6FC61-0E5F-4991-B248-65E01510FF07}" dt="2018-09-14T17:28:34.492" v="204" actId="26606"/>
          <ac:spMkLst>
            <pc:docMk/>
            <pc:sldMk cId="2128295450" sldId="262"/>
            <ac:spMk id="83" creationId="{4C61BD32-7542-4D52-BA5A-3ADE869BF8AC}"/>
          </ac:spMkLst>
        </pc:spChg>
        <pc:spChg chg="add del">
          <ac:chgData name="Mitch Davis" userId="388b89a0e6bb1f2e" providerId="LiveId" clId="{F1F6FC61-0E5F-4991-B248-65E01510FF07}" dt="2018-09-14T17:28:36.179" v="206" actId="26606"/>
          <ac:spMkLst>
            <pc:docMk/>
            <pc:sldMk cId="2128295450" sldId="262"/>
            <ac:spMk id="85" creationId="{32BC26D8-82FB-445E-AA49-62A77D7C1EE0}"/>
          </ac:spMkLst>
        </pc:spChg>
        <pc:spChg chg="add del">
          <ac:chgData name="Mitch Davis" userId="388b89a0e6bb1f2e" providerId="LiveId" clId="{F1F6FC61-0E5F-4991-B248-65E01510FF07}" dt="2018-09-14T17:28:36.179" v="206" actId="26606"/>
          <ac:spMkLst>
            <pc:docMk/>
            <pc:sldMk cId="2128295450" sldId="262"/>
            <ac:spMk id="86" creationId="{CB44330D-EA18-4254-AA95-EB49948539B8}"/>
          </ac:spMkLst>
        </pc:spChg>
        <pc:spChg chg="add del">
          <ac:chgData name="Mitch Davis" userId="388b89a0e6bb1f2e" providerId="LiveId" clId="{F1F6FC61-0E5F-4991-B248-65E01510FF07}" dt="2018-09-14T17:28:38.813" v="208" actId="26606"/>
          <ac:spMkLst>
            <pc:docMk/>
            <pc:sldMk cId="2128295450" sldId="262"/>
            <ac:spMk id="88" creationId="{B9FF99BD-075F-4761-A995-6FC574BD25EA}"/>
          </ac:spMkLst>
        </pc:spChg>
        <pc:spChg chg="add del">
          <ac:chgData name="Mitch Davis" userId="388b89a0e6bb1f2e" providerId="LiveId" clId="{F1F6FC61-0E5F-4991-B248-65E01510FF07}" dt="2018-09-14T17:28:38.813" v="208" actId="26606"/>
          <ac:spMkLst>
            <pc:docMk/>
            <pc:sldMk cId="2128295450" sldId="262"/>
            <ac:spMk id="89" creationId="{A7B21A54-9BA3-4EA9-B460-5A829ADD9051}"/>
          </ac:spMkLst>
        </pc:spChg>
        <pc:spChg chg="add del">
          <ac:chgData name="Mitch Davis" userId="388b89a0e6bb1f2e" providerId="LiveId" clId="{F1F6FC61-0E5F-4991-B248-65E01510FF07}" dt="2018-09-14T17:28:38.813" v="208" actId="26606"/>
          <ac:spMkLst>
            <pc:docMk/>
            <pc:sldMk cId="2128295450" sldId="262"/>
            <ac:spMk id="90" creationId="{6FA8F714-B9D8-488A-8CCA-E9948FF913A9}"/>
          </ac:spMkLst>
        </pc:spChg>
        <pc:spChg chg="add">
          <ac:chgData name="Mitch Davis" userId="388b89a0e6bb1f2e" providerId="LiveId" clId="{F1F6FC61-0E5F-4991-B248-65E01510FF07}" dt="2018-09-14T17:28:38.829" v="209" actId="26606"/>
          <ac:spMkLst>
            <pc:docMk/>
            <pc:sldMk cId="2128295450" sldId="262"/>
            <ac:spMk id="92" creationId="{32BC26D8-82FB-445E-AA49-62A77D7C1EE0}"/>
          </ac:spMkLst>
        </pc:spChg>
        <pc:spChg chg="add">
          <ac:chgData name="Mitch Davis" userId="388b89a0e6bb1f2e" providerId="LiveId" clId="{F1F6FC61-0E5F-4991-B248-65E01510FF07}" dt="2018-09-14T17:28:38.829" v="209" actId="26606"/>
          <ac:spMkLst>
            <pc:docMk/>
            <pc:sldMk cId="2128295450" sldId="262"/>
            <ac:spMk id="93" creationId="{CB44330D-EA18-4254-AA95-EB49948539B8}"/>
          </ac:spMkLst>
        </pc:spChg>
        <pc:picChg chg="add mod">
          <ac:chgData name="Mitch Davis" userId="388b89a0e6bb1f2e" providerId="LiveId" clId="{F1F6FC61-0E5F-4991-B248-65E01510FF07}" dt="2018-09-14T17:28:38.829" v="209" actId="26606"/>
          <ac:picMkLst>
            <pc:docMk/>
            <pc:sldMk cId="2128295450" sldId="262"/>
            <ac:picMk id="5" creationId="{3B9B321C-EA82-4FF3-80B1-5FD7B88E5065}"/>
          </ac:picMkLst>
        </pc:picChg>
        <pc:picChg chg="del">
          <ac:chgData name="Mitch Davis" userId="388b89a0e6bb1f2e" providerId="LiveId" clId="{F1F6FC61-0E5F-4991-B248-65E01510FF07}" dt="2018-09-14T17:24:25.147" v="198" actId="478"/>
          <ac:picMkLst>
            <pc:docMk/>
            <pc:sldMk cId="2128295450" sldId="262"/>
            <ac:picMk id="2050" creationId="{002BFFF9-490F-4413-BEF2-FB737EADE5AB}"/>
          </ac:picMkLst>
        </pc:picChg>
      </pc:sldChg>
      <pc:sldChg chg="addSp delSp add">
        <pc:chgData name="Mitch Davis" userId="388b89a0e6bb1f2e" providerId="LiveId" clId="{F1F6FC61-0E5F-4991-B248-65E01510FF07}" dt="2018-09-14T17:28:55.816" v="212"/>
        <pc:sldMkLst>
          <pc:docMk/>
          <pc:sldMk cId="546845537" sldId="263"/>
        </pc:sldMkLst>
        <pc:picChg chg="del">
          <ac:chgData name="Mitch Davis" userId="388b89a0e6bb1f2e" providerId="LiveId" clId="{F1F6FC61-0E5F-4991-B248-65E01510FF07}" dt="2018-09-14T17:28:54.673" v="211" actId="478"/>
          <ac:picMkLst>
            <pc:docMk/>
            <pc:sldMk cId="546845537" sldId="263"/>
            <ac:picMk id="5" creationId="{3B9B321C-EA82-4FF3-80B1-5FD7B88E5065}"/>
          </ac:picMkLst>
        </pc:picChg>
        <pc:picChg chg="add">
          <ac:chgData name="Mitch Davis" userId="388b89a0e6bb1f2e" providerId="LiveId" clId="{F1F6FC61-0E5F-4991-B248-65E01510FF07}" dt="2018-09-14T17:28:55.816" v="212"/>
          <ac:picMkLst>
            <pc:docMk/>
            <pc:sldMk cId="546845537" sldId="263"/>
            <ac:picMk id="2050" creationId="{CAE5144E-C266-4EE7-AE38-8B80ECCEB5DB}"/>
          </ac:picMkLst>
        </pc:picChg>
      </pc:sldChg>
      <pc:sldChg chg="addSp delSp modSp add">
        <pc:chgData name="Mitch Davis" userId="388b89a0e6bb1f2e" providerId="LiveId" clId="{F1F6FC61-0E5F-4991-B248-65E01510FF07}" dt="2018-09-14T17:29:14.138" v="216" actId="26606"/>
        <pc:sldMkLst>
          <pc:docMk/>
          <pc:sldMk cId="849781340" sldId="264"/>
        </pc:sldMkLst>
        <pc:spChg chg="del">
          <ac:chgData name="Mitch Davis" userId="388b89a0e6bb1f2e" providerId="LiveId" clId="{F1F6FC61-0E5F-4991-B248-65E01510FF07}" dt="2018-09-14T17:29:14.138" v="216" actId="26606"/>
          <ac:spMkLst>
            <pc:docMk/>
            <pc:sldMk cId="849781340" sldId="264"/>
            <ac:spMk id="92" creationId="{32BC26D8-82FB-445E-AA49-62A77D7C1EE0}"/>
          </ac:spMkLst>
        </pc:spChg>
        <pc:spChg chg="del">
          <ac:chgData name="Mitch Davis" userId="388b89a0e6bb1f2e" providerId="LiveId" clId="{F1F6FC61-0E5F-4991-B248-65E01510FF07}" dt="2018-09-14T17:29:14.138" v="216" actId="26606"/>
          <ac:spMkLst>
            <pc:docMk/>
            <pc:sldMk cId="849781340" sldId="264"/>
            <ac:spMk id="93" creationId="{CB44330D-EA18-4254-AA95-EB49948539B8}"/>
          </ac:spMkLst>
        </pc:spChg>
        <pc:spChg chg="add">
          <ac:chgData name="Mitch Davis" userId="388b89a0e6bb1f2e" providerId="LiveId" clId="{F1F6FC61-0E5F-4991-B248-65E01510FF07}" dt="2018-09-14T17:29:14.138" v="216" actId="26606"/>
          <ac:spMkLst>
            <pc:docMk/>
            <pc:sldMk cId="849781340" sldId="264"/>
            <ac:spMk id="135" creationId="{32BC26D8-82FB-445E-AA49-62A77D7C1EE0}"/>
          </ac:spMkLst>
        </pc:spChg>
        <pc:spChg chg="add">
          <ac:chgData name="Mitch Davis" userId="388b89a0e6bb1f2e" providerId="LiveId" clId="{F1F6FC61-0E5F-4991-B248-65E01510FF07}" dt="2018-09-14T17:29:14.138" v="216" actId="26606"/>
          <ac:spMkLst>
            <pc:docMk/>
            <pc:sldMk cId="849781340" sldId="264"/>
            <ac:spMk id="137" creationId="{CB44330D-EA18-4254-AA95-EB49948539B8}"/>
          </ac:spMkLst>
        </pc:spChg>
        <pc:picChg chg="del">
          <ac:chgData name="Mitch Davis" userId="388b89a0e6bb1f2e" providerId="LiveId" clId="{F1F6FC61-0E5F-4991-B248-65E01510FF07}" dt="2018-09-14T17:29:11.345" v="214" actId="478"/>
          <ac:picMkLst>
            <pc:docMk/>
            <pc:sldMk cId="849781340" sldId="264"/>
            <ac:picMk id="2050" creationId="{CAE5144E-C266-4EE7-AE38-8B80ECCEB5DB}"/>
          </ac:picMkLst>
        </pc:picChg>
        <pc:picChg chg="add mod">
          <ac:chgData name="Mitch Davis" userId="388b89a0e6bb1f2e" providerId="LiveId" clId="{F1F6FC61-0E5F-4991-B248-65E01510FF07}" dt="2018-09-14T17:29:14.138" v="216" actId="26606"/>
          <ac:picMkLst>
            <pc:docMk/>
            <pc:sldMk cId="849781340" sldId="264"/>
            <ac:picMk id="4098" creationId="{A1E3D5CC-66DB-4EF9-9491-79144A4571A0}"/>
          </ac:picMkLst>
        </pc:picChg>
      </pc:sldChg>
      <pc:sldChg chg="addSp delSp add">
        <pc:chgData name="Mitch Davis" userId="388b89a0e6bb1f2e" providerId="LiveId" clId="{F1F6FC61-0E5F-4991-B248-65E01510FF07}" dt="2018-09-14T17:29:29.465" v="219"/>
        <pc:sldMkLst>
          <pc:docMk/>
          <pc:sldMk cId="3138656895" sldId="265"/>
        </pc:sldMkLst>
        <pc:picChg chg="del">
          <ac:chgData name="Mitch Davis" userId="388b89a0e6bb1f2e" providerId="LiveId" clId="{F1F6FC61-0E5F-4991-B248-65E01510FF07}" dt="2018-09-14T17:29:28.873" v="218" actId="478"/>
          <ac:picMkLst>
            <pc:docMk/>
            <pc:sldMk cId="3138656895" sldId="265"/>
            <ac:picMk id="2050" creationId="{CAE5144E-C266-4EE7-AE38-8B80ECCEB5DB}"/>
          </ac:picMkLst>
        </pc:picChg>
        <pc:picChg chg="add">
          <ac:chgData name="Mitch Davis" userId="388b89a0e6bb1f2e" providerId="LiveId" clId="{F1F6FC61-0E5F-4991-B248-65E01510FF07}" dt="2018-09-14T17:29:29.465" v="219"/>
          <ac:picMkLst>
            <pc:docMk/>
            <pc:sldMk cId="3138656895" sldId="265"/>
            <ac:picMk id="5122" creationId="{22EC4E0E-8DD7-4749-9191-A0B6A26E8BB6}"/>
          </ac:picMkLst>
        </pc:picChg>
      </pc:sldChg>
      <pc:sldChg chg="addSp delSp modSp add ord">
        <pc:chgData name="Mitch Davis" userId="388b89a0e6bb1f2e" providerId="LiveId" clId="{F1F6FC61-0E5F-4991-B248-65E01510FF07}" dt="2018-09-14T17:30:08.525" v="228" actId="26606"/>
        <pc:sldMkLst>
          <pc:docMk/>
          <pc:sldMk cId="581359985" sldId="266"/>
        </pc:sldMkLst>
        <pc:spChg chg="add del">
          <ac:chgData name="Mitch Davis" userId="388b89a0e6bb1f2e" providerId="LiveId" clId="{F1F6FC61-0E5F-4991-B248-65E01510FF07}" dt="2018-09-14T17:30:08.525" v="228" actId="26606"/>
          <ac:spMkLst>
            <pc:docMk/>
            <pc:sldMk cId="581359985" sldId="266"/>
            <ac:spMk id="92" creationId="{32BC26D8-82FB-445E-AA49-62A77D7C1EE0}"/>
          </ac:spMkLst>
        </pc:spChg>
        <pc:spChg chg="add del">
          <ac:chgData name="Mitch Davis" userId="388b89a0e6bb1f2e" providerId="LiveId" clId="{F1F6FC61-0E5F-4991-B248-65E01510FF07}" dt="2018-09-14T17:30:08.525" v="228" actId="26606"/>
          <ac:spMkLst>
            <pc:docMk/>
            <pc:sldMk cId="581359985" sldId="266"/>
            <ac:spMk id="93" creationId="{CB44330D-EA18-4254-AA95-EB49948539B8}"/>
          </ac:spMkLst>
        </pc:spChg>
        <pc:spChg chg="add del">
          <ac:chgData name="Mitch Davis" userId="388b89a0e6bb1f2e" providerId="LiveId" clId="{F1F6FC61-0E5F-4991-B248-65E01510FF07}" dt="2018-09-14T17:30:05.526" v="225" actId="26606"/>
          <ac:spMkLst>
            <pc:docMk/>
            <pc:sldMk cId="581359985" sldId="266"/>
            <ac:spMk id="135" creationId="{32BC26D8-82FB-445E-AA49-62A77D7C1EE0}"/>
          </ac:spMkLst>
        </pc:spChg>
        <pc:spChg chg="add del">
          <ac:chgData name="Mitch Davis" userId="388b89a0e6bb1f2e" providerId="LiveId" clId="{F1F6FC61-0E5F-4991-B248-65E01510FF07}" dt="2018-09-14T17:30:05.526" v="225" actId="26606"/>
          <ac:spMkLst>
            <pc:docMk/>
            <pc:sldMk cId="581359985" sldId="266"/>
            <ac:spMk id="137" creationId="{CB44330D-EA18-4254-AA95-EB49948539B8}"/>
          </ac:spMkLst>
        </pc:spChg>
        <pc:spChg chg="add del">
          <ac:chgData name="Mitch Davis" userId="388b89a0e6bb1f2e" providerId="LiveId" clId="{F1F6FC61-0E5F-4991-B248-65E01510FF07}" dt="2018-09-14T17:30:08.505" v="227" actId="26606"/>
          <ac:spMkLst>
            <pc:docMk/>
            <pc:sldMk cId="581359985" sldId="266"/>
            <ac:spMk id="6148" creationId="{53BB5D57-6178-4F62-B472-0312F6D95A85}"/>
          </ac:spMkLst>
        </pc:spChg>
        <pc:spChg chg="add del">
          <ac:chgData name="Mitch Davis" userId="388b89a0e6bb1f2e" providerId="LiveId" clId="{F1F6FC61-0E5F-4991-B248-65E01510FF07}" dt="2018-09-14T17:30:08.505" v="227" actId="26606"/>
          <ac:spMkLst>
            <pc:docMk/>
            <pc:sldMk cId="581359985" sldId="266"/>
            <ac:spMk id="6149" creationId="{4C61BD32-7542-4D52-BA5A-3ADE869BF8AC}"/>
          </ac:spMkLst>
        </pc:spChg>
        <pc:spChg chg="add">
          <ac:chgData name="Mitch Davis" userId="388b89a0e6bb1f2e" providerId="LiveId" clId="{F1F6FC61-0E5F-4991-B248-65E01510FF07}" dt="2018-09-14T17:30:08.525" v="228" actId="26606"/>
          <ac:spMkLst>
            <pc:docMk/>
            <pc:sldMk cId="581359985" sldId="266"/>
            <ac:spMk id="6151" creationId="{32BC26D8-82FB-445E-AA49-62A77D7C1EE0}"/>
          </ac:spMkLst>
        </pc:spChg>
        <pc:spChg chg="add">
          <ac:chgData name="Mitch Davis" userId="388b89a0e6bb1f2e" providerId="LiveId" clId="{F1F6FC61-0E5F-4991-B248-65E01510FF07}" dt="2018-09-14T17:30:08.525" v="228" actId="26606"/>
          <ac:spMkLst>
            <pc:docMk/>
            <pc:sldMk cId="581359985" sldId="266"/>
            <ac:spMk id="6152" creationId="{CB44330D-EA18-4254-AA95-EB49948539B8}"/>
          </ac:spMkLst>
        </pc:spChg>
        <pc:picChg chg="del">
          <ac:chgData name="Mitch Davis" userId="388b89a0e6bb1f2e" providerId="LiveId" clId="{F1F6FC61-0E5F-4991-B248-65E01510FF07}" dt="2018-09-14T17:29:59.387" v="222" actId="478"/>
          <ac:picMkLst>
            <pc:docMk/>
            <pc:sldMk cId="581359985" sldId="266"/>
            <ac:picMk id="5122" creationId="{22EC4E0E-8DD7-4749-9191-A0B6A26E8BB6}"/>
          </ac:picMkLst>
        </pc:picChg>
        <pc:picChg chg="add mod">
          <ac:chgData name="Mitch Davis" userId="388b89a0e6bb1f2e" providerId="LiveId" clId="{F1F6FC61-0E5F-4991-B248-65E01510FF07}" dt="2018-09-14T17:30:08.525" v="228" actId="26606"/>
          <ac:picMkLst>
            <pc:docMk/>
            <pc:sldMk cId="581359985" sldId="266"/>
            <ac:picMk id="6146" creationId="{B0F2E8A9-26BE-4D2C-A647-CB0AB9181038}"/>
          </ac:picMkLst>
        </pc:picChg>
      </pc:sldChg>
      <pc:sldChg chg="addSp delSp modSp add">
        <pc:chgData name="Mitch Davis" userId="388b89a0e6bb1f2e" providerId="LiveId" clId="{F1F6FC61-0E5F-4991-B248-65E01510FF07}" dt="2018-09-14T17:30:25.134" v="232" actId="26606"/>
        <pc:sldMkLst>
          <pc:docMk/>
          <pc:sldMk cId="4111709141" sldId="267"/>
        </pc:sldMkLst>
        <pc:spChg chg="add">
          <ac:chgData name="Mitch Davis" userId="388b89a0e6bb1f2e" providerId="LiveId" clId="{F1F6FC61-0E5F-4991-B248-65E01510FF07}" dt="2018-09-14T17:30:25.134" v="232" actId="26606"/>
          <ac:spMkLst>
            <pc:docMk/>
            <pc:sldMk cId="4111709141" sldId="267"/>
            <ac:spMk id="73" creationId="{32BC26D8-82FB-445E-AA49-62A77D7C1EE0}"/>
          </ac:spMkLst>
        </pc:spChg>
        <pc:spChg chg="add">
          <ac:chgData name="Mitch Davis" userId="388b89a0e6bb1f2e" providerId="LiveId" clId="{F1F6FC61-0E5F-4991-B248-65E01510FF07}" dt="2018-09-14T17:30:25.134" v="232" actId="26606"/>
          <ac:spMkLst>
            <pc:docMk/>
            <pc:sldMk cId="4111709141" sldId="267"/>
            <ac:spMk id="75" creationId="{CB44330D-EA18-4254-AA95-EB49948539B8}"/>
          </ac:spMkLst>
        </pc:spChg>
        <pc:spChg chg="del">
          <ac:chgData name="Mitch Davis" userId="388b89a0e6bb1f2e" providerId="LiveId" clId="{F1F6FC61-0E5F-4991-B248-65E01510FF07}" dt="2018-09-14T17:30:25.134" v="232" actId="26606"/>
          <ac:spMkLst>
            <pc:docMk/>
            <pc:sldMk cId="4111709141" sldId="267"/>
            <ac:spMk id="6151" creationId="{32BC26D8-82FB-445E-AA49-62A77D7C1EE0}"/>
          </ac:spMkLst>
        </pc:spChg>
        <pc:spChg chg="del">
          <ac:chgData name="Mitch Davis" userId="388b89a0e6bb1f2e" providerId="LiveId" clId="{F1F6FC61-0E5F-4991-B248-65E01510FF07}" dt="2018-09-14T17:30:25.134" v="232" actId="26606"/>
          <ac:spMkLst>
            <pc:docMk/>
            <pc:sldMk cId="4111709141" sldId="267"/>
            <ac:spMk id="6152" creationId="{CB44330D-EA18-4254-AA95-EB49948539B8}"/>
          </ac:spMkLst>
        </pc:spChg>
        <pc:picChg chg="del">
          <ac:chgData name="Mitch Davis" userId="388b89a0e6bb1f2e" providerId="LiveId" clId="{F1F6FC61-0E5F-4991-B248-65E01510FF07}" dt="2018-09-14T17:30:20.921" v="230" actId="478"/>
          <ac:picMkLst>
            <pc:docMk/>
            <pc:sldMk cId="4111709141" sldId="267"/>
            <ac:picMk id="6146" creationId="{B0F2E8A9-26BE-4D2C-A647-CB0AB9181038}"/>
          </ac:picMkLst>
        </pc:picChg>
        <pc:picChg chg="add mod">
          <ac:chgData name="Mitch Davis" userId="388b89a0e6bb1f2e" providerId="LiveId" clId="{F1F6FC61-0E5F-4991-B248-65E01510FF07}" dt="2018-09-14T17:30:25.134" v="232" actId="26606"/>
          <ac:picMkLst>
            <pc:docMk/>
            <pc:sldMk cId="4111709141" sldId="267"/>
            <ac:picMk id="7170" creationId="{BA0A8816-DA79-4D12-9996-C29EE6F6B8B2}"/>
          </ac:picMkLst>
        </pc:picChg>
      </pc:sldChg>
      <pc:sldMasterChg chg="modSldLayout">
        <pc:chgData name="Mitch Davis" userId="388b89a0e6bb1f2e" providerId="LiveId" clId="{F1F6FC61-0E5F-4991-B248-65E01510FF07}" dt="2018-09-13T04:37:07.460" v="86" actId="20577"/>
        <pc:sldMasterMkLst>
          <pc:docMk/>
          <pc:sldMasterMk cId="623628621" sldId="2147483648"/>
        </pc:sldMasterMkLst>
        <pc:sldLayoutChg chg="modSp">
          <pc:chgData name="Mitch Davis" userId="388b89a0e6bb1f2e" providerId="LiveId" clId="{F1F6FC61-0E5F-4991-B248-65E01510FF07}" dt="2018-09-13T04:37:07.460" v="86" actId="20577"/>
          <pc:sldLayoutMkLst>
            <pc:docMk/>
            <pc:sldMasterMk cId="623628621" sldId="2147483648"/>
            <pc:sldLayoutMk cId="2768852755" sldId="2147483650"/>
          </pc:sldLayoutMkLst>
          <pc:spChg chg="mod">
            <ac:chgData name="Mitch Davis" userId="388b89a0e6bb1f2e" providerId="LiveId" clId="{F1F6FC61-0E5F-4991-B248-65E01510FF07}" dt="2018-09-13T04:36:51.643" v="82" actId="122"/>
            <ac:spMkLst>
              <pc:docMk/>
              <pc:sldMasterMk cId="623628621" sldId="2147483648"/>
              <pc:sldLayoutMk cId="2768852755" sldId="2147483650"/>
              <ac:spMk id="2" creationId="{74C5FF37-20C7-42F3-A0B9-1AD8EE4BDDB1}"/>
            </ac:spMkLst>
          </pc:spChg>
          <pc:spChg chg="mod">
            <ac:chgData name="Mitch Davis" userId="388b89a0e6bb1f2e" providerId="LiveId" clId="{F1F6FC61-0E5F-4991-B248-65E01510FF07}" dt="2018-09-13T04:37:07.460" v="86" actId="20577"/>
            <ac:spMkLst>
              <pc:docMk/>
              <pc:sldMasterMk cId="623628621" sldId="2147483648"/>
              <pc:sldLayoutMk cId="2768852755" sldId="2147483650"/>
              <ac:spMk id="3" creationId="{2D6FACA5-E3CA-4390-BBC1-7FEACA5B90A7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71150-1562-41ED-B6D0-B8408FEA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2BF35-DE28-4F29-B72A-1761420DA389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F1335-A336-4098-AAAC-7839EED9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CA00-6412-4BB1-9D65-D333DD13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C599B-FAF3-403C-A7F5-03EEB6598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D6B9-FE9A-4FE1-A2D5-66381B46C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46EAB-1568-4BB0-9398-3F5FC5888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5C246-636C-4617-8014-4E1FD6FD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2BF35-DE28-4F29-B72A-1761420DA389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48B57-540A-4078-ABCE-E3C02EDE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5B66-0645-4C80-845E-2BA60951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C599B-FAF3-403C-A7F5-03EEB6598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850DA-F69C-4D3A-91C7-79C82A167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A0E33-A9AC-49F2-BE44-1B7CD676B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20C32-585B-4F36-AE31-62E771E3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2BF35-DE28-4F29-B72A-1761420DA389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BCFF3-F410-43CC-9761-4492FFF1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EBAE2-E835-4713-B2BA-8E09F062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C599B-FAF3-403C-A7F5-03EEB6598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9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FF37-20C7-42F3-A0B9-1AD8EE4B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FACA5-E3CA-4390-BBC1-7FEACA5B9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/>
              <a:defRPr sz="4000"/>
            </a:lvl1pPr>
            <a:lvl2pPr marL="914400" indent="-457200">
              <a:defRPr sz="36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E23B-A2FC-46F4-B9B1-CA0091A8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2BF35-DE28-4F29-B72A-1761420DA389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FEAB8-24C3-422C-B8D7-D2A1D23C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B5531-0D42-4B02-A415-B787CCD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C599B-FAF3-403C-A7F5-03EEB6598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5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D2D8D-0567-404E-B389-DD08BD98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2BF35-DE28-4F29-B72A-1761420DA389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03CED-FE15-4E1B-A8A1-B4A1D9E3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3D7E9-AF66-4877-AE07-31DC2C83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C599B-FAF3-403C-A7F5-03EEB6598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8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94B0-70D6-4F0E-99E1-D6156805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493A0-8EA3-4BCA-9F7A-47DA65379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F88B4-7D54-437B-BE8B-D521CDB10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43778-46D6-4327-8002-5EBE1BBE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2BF35-DE28-4F29-B72A-1761420DA389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90B5D-9CF7-4F1E-A8BB-43955707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7FD9-FAE0-4EA0-8813-DD59C940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C599B-FAF3-403C-A7F5-03EEB6598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8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8527-AC10-44E2-A61F-43062BC8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A6009-A0CB-444F-B049-460AE9F28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3C170-F8E9-48AA-A04D-EFEC8075E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E393D-B72B-4603-8C5C-114A7C4E3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F6EDF-2369-4CD2-A738-1953F3D25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047C0-07DE-40B0-957F-2E3E6AD1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2BF35-DE28-4F29-B72A-1761420DA389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6B92E6-953C-4009-A00B-B13F46AB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6F321-E08B-421D-9579-EE084F5E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C599B-FAF3-403C-A7F5-03EEB6598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4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D651-7438-4081-9014-E3315DE7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76C34-DF30-4212-AADB-467169646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2BF35-DE28-4F29-B72A-1761420DA389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D13B6-D387-4EEE-829C-7F6B2EEB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D8FF6-E909-4A66-8AFB-B40501D1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C599B-FAF3-403C-A7F5-03EEB6598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5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F0602-BEAD-40B3-8DE4-B27D3315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2BF35-DE28-4F29-B72A-1761420DA389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E9903-2450-4587-A4C6-03B930C7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8D04-C25C-4CD4-B361-7D42251C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C599B-FAF3-403C-A7F5-03EEB6598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F7EE-89F8-4553-8E4A-E449DC95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FDA2F-E1EA-4AF4-98E5-5E4E27965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074D3-42D0-4665-A38D-E9F1CB12A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AF5BE-26C0-40BC-A0BB-6DB90C09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2BF35-DE28-4F29-B72A-1761420DA389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4ADB9-45A8-4349-91DD-1BDD6666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02042-B14F-47CA-9B78-A16E6FE2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C599B-FAF3-403C-A7F5-03EEB6598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4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DA0E-B6EE-438D-BFF0-D2A6371F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EC24D7-5A44-4EB3-9919-0D5D3CFB1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6CEA5-91DB-4CBC-9882-277847D29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160E7-7FBA-49C6-A091-B18D7752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2BF35-DE28-4F29-B72A-1761420DA389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D4BB-52FA-4C0E-89D2-E6ECDE2C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8FDD1-67C8-40B4-A248-DABE896D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AC599B-FAF3-403C-A7F5-03EEB6598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864C6-DE40-4F04-9B41-970B2B55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74C01-2C19-4A13-AEE5-326DC95D5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236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na.com/category/faith-christianity/" TargetMode="External"/><Relationship Id="rId2" Type="http://schemas.openxmlformats.org/officeDocument/2006/relationships/hyperlink" Target="https://www.barna.com/research-type/research-releas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4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piritual practices">
            <a:extLst>
              <a:ext uri="{FF2B5EF4-FFF2-40B4-BE49-F238E27FC236}">
                <a16:creationId xmlns:a16="http://schemas.microsoft.com/office/drawing/2014/main" id="{BA0A8816-DA79-4D12-9996-C29EE6F6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16" y="643467"/>
            <a:ext cx="532036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0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E3E67-D790-4D6B-9B34-FD034983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24D96-5F59-4424-AAA2-0E8BA4FDC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9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2AD3-4A2C-43E5-9CCF-E32DDAAF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these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83C8C-A23D-45F8-81B3-FE1E542A9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who have been affected by “the church”</a:t>
            </a:r>
          </a:p>
          <a:p>
            <a:pPr lvl="1"/>
            <a:r>
              <a:rPr lang="en-US" dirty="0"/>
              <a:t>Burned.</a:t>
            </a:r>
          </a:p>
          <a:p>
            <a:pPr lvl="1"/>
            <a:r>
              <a:rPr lang="en-US" dirty="0"/>
              <a:t>Neglected.</a:t>
            </a:r>
          </a:p>
          <a:p>
            <a:pPr lvl="1"/>
            <a:r>
              <a:rPr lang="en-US"/>
              <a:t>Wrongfully Judged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97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2DEB5-20F3-4F42-A373-CB109DF4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03" y="370702"/>
            <a:ext cx="10840994" cy="6046573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b="1" dirty="0"/>
              <a:t>Traditionally Christian—with Exceptions</a:t>
            </a:r>
            <a:br>
              <a:rPr lang="en-US" sz="3000" b="1" dirty="0"/>
            </a:br>
            <a:r>
              <a:rPr lang="en-US" sz="3000" b="1" dirty="0"/>
              <a:t>“</a:t>
            </a:r>
            <a:r>
              <a:rPr lang="en-US" sz="3000" dirty="0"/>
              <a:t>To get at a sense of enduring faithfulness among Christians despite a rejection of the institutional church, </a:t>
            </a:r>
            <a:r>
              <a:rPr lang="en-US" sz="3000" dirty="0" err="1"/>
              <a:t>Barna</a:t>
            </a:r>
            <a:r>
              <a:rPr lang="en-US" sz="3000" dirty="0"/>
              <a:t> created a metric to capture those who most neatly fit this description. It includes those who self-identify as Christian and who strongly agree that their religious faith is very important in their life, but are “</a:t>
            </a:r>
            <a:r>
              <a:rPr lang="en-US" sz="3000" dirty="0" err="1"/>
              <a:t>dechurched</a:t>
            </a:r>
            <a:r>
              <a:rPr lang="en-US" sz="3000" dirty="0"/>
              <a:t>”—that is, they have attended church in the past, but haven’t done so in the last six months (or more). These individuals have a sincere faith (89% have made a personal commitment to Jesus Christ that is still important to their life today), but are notably absent from church.”</a:t>
            </a:r>
          </a:p>
          <a:p>
            <a:pPr marL="0" indent="0" algn="r">
              <a:buNone/>
            </a:pPr>
            <a:r>
              <a:rPr lang="en-US" sz="2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Meet Those Who “Love Jesus but Not the Church”</a:t>
            </a:r>
            <a:br>
              <a:rPr lang="en-US" sz="2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Releases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in </a:t>
            </a: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Faith &amp; Christianity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• March 30, 2017</a:t>
            </a:r>
            <a:endParaRPr lang="en-US" sz="26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6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Love Jesus but not the church #1">
            <a:extLst>
              <a:ext uri="{FF2B5EF4-FFF2-40B4-BE49-F238E27FC236}">
                <a16:creationId xmlns:a16="http://schemas.microsoft.com/office/drawing/2014/main" id="{3C880FEF-B7CB-45F8-81C5-D7760EEF34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77" y="643467"/>
            <a:ext cx="1026924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ove Jesus but not the church #2">
            <a:extLst>
              <a:ext uri="{FF2B5EF4-FFF2-40B4-BE49-F238E27FC236}">
                <a16:creationId xmlns:a16="http://schemas.microsoft.com/office/drawing/2014/main" id="{002BFFF9-490F-4413-BEF2-FB737EADE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893572"/>
            <a:ext cx="10905066" cy="50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7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Orthodox beliefs">
            <a:extLst>
              <a:ext uri="{FF2B5EF4-FFF2-40B4-BE49-F238E27FC236}">
                <a16:creationId xmlns:a16="http://schemas.microsoft.com/office/drawing/2014/main" id="{3B9B321C-EA82-4FF3-80B1-5FD7B88E5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01" y="643467"/>
            <a:ext cx="763159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9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isagree Religion is mostly harmful">
            <a:extLst>
              <a:ext uri="{FF2B5EF4-FFF2-40B4-BE49-F238E27FC236}">
                <a16:creationId xmlns:a16="http://schemas.microsoft.com/office/drawing/2014/main" id="{CAE5144E-C266-4EE7-AE38-8B80ECC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81013"/>
            <a:ext cx="115062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4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o you consider yourself spiritual">
            <a:extLst>
              <a:ext uri="{FF2B5EF4-FFF2-40B4-BE49-F238E27FC236}">
                <a16:creationId xmlns:a16="http://schemas.microsoft.com/office/drawing/2014/main" id="{22EC4E0E-8DD7-4749-9191-A0B6A26E8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81013"/>
            <a:ext cx="115062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5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ll religions basically teach the same thing">
            <a:extLst>
              <a:ext uri="{FF2B5EF4-FFF2-40B4-BE49-F238E27FC236}">
                <a16:creationId xmlns:a16="http://schemas.microsoft.com/office/drawing/2014/main" id="{A1E3D5CC-66DB-4EF9-9491-79144A457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33" y="643467"/>
            <a:ext cx="816273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8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3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2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ow often do you talk with your friends about spiritual matters">
            <a:extLst>
              <a:ext uri="{FF2B5EF4-FFF2-40B4-BE49-F238E27FC236}">
                <a16:creationId xmlns:a16="http://schemas.microsoft.com/office/drawing/2014/main" id="{B0F2E8A9-26BE-4D2C-A647-CB0AB9181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95" y="643467"/>
            <a:ext cx="968881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Widescreen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closer look at these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Jesus not the church</dc:title>
  <dc:creator>Mitch Davis</dc:creator>
  <cp:lastModifiedBy>Mitch Davis</cp:lastModifiedBy>
  <cp:revision>1</cp:revision>
  <dcterms:created xsi:type="dcterms:W3CDTF">2018-09-14T17:30:25Z</dcterms:created>
  <dcterms:modified xsi:type="dcterms:W3CDTF">2018-09-14T17:32:16Z</dcterms:modified>
</cp:coreProperties>
</file>