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0" r:id="rId3"/>
    <p:sldId id="263" r:id="rId4"/>
    <p:sldId id="258" r:id="rId5"/>
    <p:sldId id="262" r:id="rId6"/>
    <p:sldId id="264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D4F9C0-401C-4F66-A4DC-9705C4C23606}" v="24" dt="2018-10-28T04:59:18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90" y="2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tch Davis" userId="388b89a0e6bb1f2e" providerId="LiveId" clId="{19174A44-18AF-491D-8996-770967F204E6}"/>
    <pc:docChg chg="custSel addSld delSld modSld modMainMaster">
      <pc:chgData name="Mitch Davis" userId="388b89a0e6bb1f2e" providerId="LiveId" clId="{19174A44-18AF-491D-8996-770967F204E6}" dt="2018-10-28T04:14:38.797" v="1157" actId="14100"/>
      <pc:docMkLst>
        <pc:docMk/>
      </pc:docMkLst>
      <pc:sldChg chg="modSp del">
        <pc:chgData name="Mitch Davis" userId="388b89a0e6bb1f2e" providerId="LiveId" clId="{19174A44-18AF-491D-8996-770967F204E6}" dt="2018-10-28T03:32:02.463" v="789" actId="2696"/>
        <pc:sldMkLst>
          <pc:docMk/>
          <pc:sldMk cId="146343123" sldId="257"/>
        </pc:sldMkLst>
        <pc:spChg chg="mod">
          <ac:chgData name="Mitch Davis" userId="388b89a0e6bb1f2e" providerId="LiveId" clId="{19174A44-18AF-491D-8996-770967F204E6}" dt="2018-10-28T02:52:47.476" v="32" actId="14100"/>
          <ac:spMkLst>
            <pc:docMk/>
            <pc:sldMk cId="146343123" sldId="257"/>
            <ac:spMk id="3" creationId="{00000000-0000-0000-0000-000000000000}"/>
          </ac:spMkLst>
        </pc:spChg>
      </pc:sldChg>
      <pc:sldChg chg="modSp">
        <pc:chgData name="Mitch Davis" userId="388b89a0e6bb1f2e" providerId="LiveId" clId="{19174A44-18AF-491D-8996-770967F204E6}" dt="2018-10-28T04:11:08.281" v="910" actId="114"/>
        <pc:sldMkLst>
          <pc:docMk/>
          <pc:sldMk cId="4230728499" sldId="258"/>
        </pc:sldMkLst>
        <pc:spChg chg="mod">
          <ac:chgData name="Mitch Davis" userId="388b89a0e6bb1f2e" providerId="LiveId" clId="{19174A44-18AF-491D-8996-770967F204E6}" dt="2018-10-28T03:32:14.555" v="791" actId="14100"/>
          <ac:spMkLst>
            <pc:docMk/>
            <pc:sldMk cId="4230728499" sldId="258"/>
            <ac:spMk id="2" creationId="{00000000-0000-0000-0000-000000000000}"/>
          </ac:spMkLst>
        </pc:spChg>
        <pc:spChg chg="mod">
          <ac:chgData name="Mitch Davis" userId="388b89a0e6bb1f2e" providerId="LiveId" clId="{19174A44-18AF-491D-8996-770967F204E6}" dt="2018-10-28T04:11:08.281" v="910" actId="114"/>
          <ac:spMkLst>
            <pc:docMk/>
            <pc:sldMk cId="4230728499" sldId="258"/>
            <ac:spMk id="3" creationId="{00000000-0000-0000-0000-000000000000}"/>
          </ac:spMkLst>
        </pc:spChg>
      </pc:sldChg>
      <pc:sldChg chg="modSp">
        <pc:chgData name="Mitch Davis" userId="388b89a0e6bb1f2e" providerId="LiveId" clId="{19174A44-18AF-491D-8996-770967F204E6}" dt="2018-10-28T02:56:12.213" v="110" actId="20577"/>
        <pc:sldMkLst>
          <pc:docMk/>
          <pc:sldMk cId="1279446122" sldId="259"/>
        </pc:sldMkLst>
        <pc:spChg chg="mod">
          <ac:chgData name="Mitch Davis" userId="388b89a0e6bb1f2e" providerId="LiveId" clId="{19174A44-18AF-491D-8996-770967F204E6}" dt="2018-10-28T02:56:12.213" v="110" actId="20577"/>
          <ac:spMkLst>
            <pc:docMk/>
            <pc:sldMk cId="1279446122" sldId="259"/>
            <ac:spMk id="3" creationId="{00000000-0000-0000-0000-000000000000}"/>
          </ac:spMkLst>
        </pc:spChg>
      </pc:sldChg>
      <pc:sldChg chg="modSp modNotesTx">
        <pc:chgData name="Mitch Davis" userId="388b89a0e6bb1f2e" providerId="LiveId" clId="{19174A44-18AF-491D-8996-770967F204E6}" dt="2018-10-28T03:16:18.927" v="440" actId="20577"/>
        <pc:sldMkLst>
          <pc:docMk/>
          <pc:sldMk cId="3320084285" sldId="260"/>
        </pc:sldMkLst>
        <pc:spChg chg="mod">
          <ac:chgData name="Mitch Davis" userId="388b89a0e6bb1f2e" providerId="LiveId" clId="{19174A44-18AF-491D-8996-770967F204E6}" dt="2018-10-28T02:59:31.621" v="317" actId="5793"/>
          <ac:spMkLst>
            <pc:docMk/>
            <pc:sldMk cId="3320084285" sldId="260"/>
            <ac:spMk id="2" creationId="{00000000-0000-0000-0000-000000000000}"/>
          </ac:spMkLst>
        </pc:spChg>
        <pc:spChg chg="mod">
          <ac:chgData name="Mitch Davis" userId="388b89a0e6bb1f2e" providerId="LiveId" clId="{19174A44-18AF-491D-8996-770967F204E6}" dt="2018-10-28T03:15:59.579" v="423" actId="207"/>
          <ac:spMkLst>
            <pc:docMk/>
            <pc:sldMk cId="3320084285" sldId="260"/>
            <ac:spMk id="3" creationId="{00000000-0000-0000-0000-000000000000}"/>
          </ac:spMkLst>
        </pc:spChg>
      </pc:sldChg>
      <pc:sldChg chg="del">
        <pc:chgData name="Mitch Davis" userId="388b89a0e6bb1f2e" providerId="LiveId" clId="{19174A44-18AF-491D-8996-770967F204E6}" dt="2018-10-28T03:32:06.904" v="790" actId="2696"/>
        <pc:sldMkLst>
          <pc:docMk/>
          <pc:sldMk cId="1761369082" sldId="261"/>
        </pc:sldMkLst>
      </pc:sldChg>
      <pc:sldChg chg="addSp delSp modSp">
        <pc:chgData name="Mitch Davis" userId="388b89a0e6bb1f2e" providerId="LiveId" clId="{19174A44-18AF-491D-8996-770967F204E6}" dt="2018-10-28T04:14:38.797" v="1157" actId="14100"/>
        <pc:sldMkLst>
          <pc:docMk/>
          <pc:sldMk cId="2247528326" sldId="262"/>
        </pc:sldMkLst>
        <pc:spChg chg="add mod">
          <ac:chgData name="Mitch Davis" userId="388b89a0e6bb1f2e" providerId="LiveId" clId="{19174A44-18AF-491D-8996-770967F204E6}" dt="2018-10-28T04:14:38.797" v="1157" actId="14100"/>
          <ac:spMkLst>
            <pc:docMk/>
            <pc:sldMk cId="2247528326" sldId="262"/>
            <ac:spMk id="2" creationId="{AE5B42F1-B762-4725-BDB8-BEF2EEF1214A}"/>
          </ac:spMkLst>
        </pc:spChg>
        <pc:spChg chg="mod">
          <ac:chgData name="Mitch Davis" userId="388b89a0e6bb1f2e" providerId="LiveId" clId="{19174A44-18AF-491D-8996-770967F204E6}" dt="2018-10-28T02:58:14.019" v="192" actId="14100"/>
          <ac:spMkLst>
            <pc:docMk/>
            <pc:sldMk cId="2247528326" sldId="262"/>
            <ac:spMk id="4" creationId="{00000000-0000-0000-0000-000000000000}"/>
          </ac:spMkLst>
        </pc:spChg>
        <pc:spChg chg="del mod">
          <ac:chgData name="Mitch Davis" userId="388b89a0e6bb1f2e" providerId="LiveId" clId="{19174A44-18AF-491D-8996-770967F204E6}" dt="2018-10-28T02:54:10.412" v="39" actId="478"/>
          <ac:spMkLst>
            <pc:docMk/>
            <pc:sldMk cId="2247528326" sldId="262"/>
            <ac:spMk id="7" creationId="{00000000-0000-0000-0000-000000000000}"/>
          </ac:spMkLst>
        </pc:spChg>
        <pc:picChg chg="del">
          <ac:chgData name="Mitch Davis" userId="388b89a0e6bb1f2e" providerId="LiveId" clId="{19174A44-18AF-491D-8996-770967F204E6}" dt="2018-10-28T02:53:26.949" v="33" actId="478"/>
          <ac:picMkLst>
            <pc:docMk/>
            <pc:sldMk cId="2247528326" sldId="262"/>
            <ac:picMk id="6" creationId="{00000000-0000-0000-0000-000000000000}"/>
          </ac:picMkLst>
        </pc:picChg>
      </pc:sldChg>
      <pc:sldChg chg="modSp add">
        <pc:chgData name="Mitch Davis" userId="388b89a0e6bb1f2e" providerId="LiveId" clId="{19174A44-18AF-491D-8996-770967F204E6}" dt="2018-10-28T03:31:50.642" v="788" actId="20577"/>
        <pc:sldMkLst>
          <pc:docMk/>
          <pc:sldMk cId="2646540541" sldId="263"/>
        </pc:sldMkLst>
        <pc:spChg chg="mod">
          <ac:chgData name="Mitch Davis" userId="388b89a0e6bb1f2e" providerId="LiveId" clId="{19174A44-18AF-491D-8996-770967F204E6}" dt="2018-10-28T03:27:57.092" v="461" actId="20577"/>
          <ac:spMkLst>
            <pc:docMk/>
            <pc:sldMk cId="2646540541" sldId="263"/>
            <ac:spMk id="2" creationId="{89FCE18A-E39B-4D59-BA10-7BC9B5A4F816}"/>
          </ac:spMkLst>
        </pc:spChg>
        <pc:spChg chg="mod">
          <ac:chgData name="Mitch Davis" userId="388b89a0e6bb1f2e" providerId="LiveId" clId="{19174A44-18AF-491D-8996-770967F204E6}" dt="2018-10-28T03:31:50.642" v="788" actId="20577"/>
          <ac:spMkLst>
            <pc:docMk/>
            <pc:sldMk cId="2646540541" sldId="263"/>
            <ac:spMk id="3" creationId="{7CAD830C-AA90-43F3-ACF6-632E69CF6187}"/>
          </ac:spMkLst>
        </pc:spChg>
      </pc:sldChg>
      <pc:sldChg chg="modSp add">
        <pc:chgData name="Mitch Davis" userId="388b89a0e6bb1f2e" providerId="LiveId" clId="{19174A44-18AF-491D-8996-770967F204E6}" dt="2018-10-28T04:14:20.103" v="1156" actId="14100"/>
        <pc:sldMkLst>
          <pc:docMk/>
          <pc:sldMk cId="2917690201" sldId="264"/>
        </pc:sldMkLst>
        <pc:spChg chg="mod">
          <ac:chgData name="Mitch Davis" userId="388b89a0e6bb1f2e" providerId="LiveId" clId="{19174A44-18AF-491D-8996-770967F204E6}" dt="2018-10-28T04:14:17.875" v="1155" actId="14100"/>
          <ac:spMkLst>
            <pc:docMk/>
            <pc:sldMk cId="2917690201" sldId="264"/>
            <ac:spMk id="2" creationId="{56D09ADD-E723-44AE-9DB0-DD6C9CFD0C2A}"/>
          </ac:spMkLst>
        </pc:spChg>
        <pc:spChg chg="mod">
          <ac:chgData name="Mitch Davis" userId="388b89a0e6bb1f2e" providerId="LiveId" clId="{19174A44-18AF-491D-8996-770967F204E6}" dt="2018-10-28T04:14:20.103" v="1156" actId="14100"/>
          <ac:spMkLst>
            <pc:docMk/>
            <pc:sldMk cId="2917690201" sldId="264"/>
            <ac:spMk id="3" creationId="{D82ADD52-489D-4C56-8924-6445239FEECC}"/>
          </ac:spMkLst>
        </pc:spChg>
      </pc:sldChg>
      <pc:sldMasterChg chg="delSp modSp setBg modSldLayout">
        <pc:chgData name="Mitch Davis" userId="388b89a0e6bb1f2e" providerId="LiveId" clId="{19174A44-18AF-491D-8996-770967F204E6}" dt="2018-10-28T02:51:58.434" v="16" actId="122"/>
        <pc:sldMasterMkLst>
          <pc:docMk/>
          <pc:sldMasterMk cId="4032740468" sldId="2147483648"/>
        </pc:sldMasterMkLst>
        <pc:spChg chg="mod">
          <ac:chgData name="Mitch Davis" userId="388b89a0e6bb1f2e" providerId="LiveId" clId="{19174A44-18AF-491D-8996-770967F204E6}" dt="2018-10-28T02:51:08.398" v="6" actId="207"/>
          <ac:spMkLst>
            <pc:docMk/>
            <pc:sldMasterMk cId="4032740468" sldId="2147483648"/>
            <ac:spMk id="2" creationId="{00000000-0000-0000-0000-000000000000}"/>
          </ac:spMkLst>
        </pc:spChg>
        <pc:spChg chg="mod">
          <ac:chgData name="Mitch Davis" userId="388b89a0e6bb1f2e" providerId="LiveId" clId="{19174A44-18AF-491D-8996-770967F204E6}" dt="2018-10-28T02:51:08.398" v="6" actId="207"/>
          <ac:spMkLst>
            <pc:docMk/>
            <pc:sldMasterMk cId="4032740468" sldId="2147483648"/>
            <ac:spMk id="3" creationId="{00000000-0000-0000-0000-000000000000}"/>
          </ac:spMkLst>
        </pc:spChg>
        <pc:picChg chg="del">
          <ac:chgData name="Mitch Davis" userId="388b89a0e6bb1f2e" providerId="LiveId" clId="{19174A44-18AF-491D-8996-770967F204E6}" dt="2018-10-28T02:50:47.277" v="3" actId="478"/>
          <ac:picMkLst>
            <pc:docMk/>
            <pc:sldMasterMk cId="4032740468" sldId="2147483648"/>
            <ac:picMk id="7" creationId="{00000000-0000-0000-0000-000000000000}"/>
          </ac:picMkLst>
        </pc:picChg>
        <pc:sldLayoutChg chg="delSp setBg">
          <pc:chgData name="Mitch Davis" userId="388b89a0e6bb1f2e" providerId="LiveId" clId="{19174A44-18AF-491D-8996-770967F204E6}" dt="2018-10-28T02:51:27.181" v="10" actId="478"/>
          <pc:sldLayoutMkLst>
            <pc:docMk/>
            <pc:sldMasterMk cId="4032740468" sldId="2147483648"/>
            <pc:sldLayoutMk cId="3864563134" sldId="2147483649"/>
          </pc:sldLayoutMkLst>
          <pc:spChg chg="del">
            <ac:chgData name="Mitch Davis" userId="388b89a0e6bb1f2e" providerId="LiveId" clId="{19174A44-18AF-491D-8996-770967F204E6}" dt="2018-10-28T02:51:27.181" v="10" actId="478"/>
            <ac:spMkLst>
              <pc:docMk/>
              <pc:sldMasterMk cId="4032740468" sldId="2147483648"/>
              <pc:sldLayoutMk cId="3864563134" sldId="2147483649"/>
              <ac:spMk id="2" creationId="{00000000-0000-0000-0000-000000000000}"/>
            </ac:spMkLst>
          </pc:spChg>
          <pc:spChg chg="del">
            <ac:chgData name="Mitch Davis" userId="388b89a0e6bb1f2e" providerId="LiveId" clId="{19174A44-18AF-491D-8996-770967F204E6}" dt="2018-10-28T02:51:27.181" v="10" actId="478"/>
            <ac:spMkLst>
              <pc:docMk/>
              <pc:sldMasterMk cId="4032740468" sldId="2147483648"/>
              <pc:sldLayoutMk cId="3864563134" sldId="2147483649"/>
              <ac:spMk id="3" creationId="{00000000-0000-0000-0000-000000000000}"/>
            </ac:spMkLst>
          </pc:spChg>
          <pc:picChg chg="del">
            <ac:chgData name="Mitch Davis" userId="388b89a0e6bb1f2e" providerId="LiveId" clId="{19174A44-18AF-491D-8996-770967F204E6}" dt="2018-10-28T02:51:23.421" v="9" actId="478"/>
            <ac:picMkLst>
              <pc:docMk/>
              <pc:sldMasterMk cId="4032740468" sldId="2147483648"/>
              <pc:sldLayoutMk cId="3864563134" sldId="2147483649"/>
              <ac:picMk id="7" creationId="{00000000-0000-0000-0000-000000000000}"/>
            </ac:picMkLst>
          </pc:picChg>
        </pc:sldLayoutChg>
        <pc:sldLayoutChg chg="delSp modSp setBg">
          <pc:chgData name="Mitch Davis" userId="388b89a0e6bb1f2e" providerId="LiveId" clId="{19174A44-18AF-491D-8996-770967F204E6}" dt="2018-10-28T02:51:58.434" v="16" actId="122"/>
          <pc:sldLayoutMkLst>
            <pc:docMk/>
            <pc:sldMasterMk cId="4032740468" sldId="2147483648"/>
            <pc:sldLayoutMk cId="274067038" sldId="2147483651"/>
          </pc:sldLayoutMkLst>
          <pc:spChg chg="mod">
            <ac:chgData name="Mitch Davis" userId="388b89a0e6bb1f2e" providerId="LiveId" clId="{19174A44-18AF-491D-8996-770967F204E6}" dt="2018-10-28T02:51:58.434" v="16" actId="122"/>
            <ac:spMkLst>
              <pc:docMk/>
              <pc:sldMasterMk cId="4032740468" sldId="2147483648"/>
              <pc:sldLayoutMk cId="274067038" sldId="2147483651"/>
              <ac:spMk id="2" creationId="{00000000-0000-0000-0000-000000000000}"/>
            </ac:spMkLst>
          </pc:spChg>
          <pc:spChg chg="del">
            <ac:chgData name="Mitch Davis" userId="388b89a0e6bb1f2e" providerId="LiveId" clId="{19174A44-18AF-491D-8996-770967F204E6}" dt="2018-10-28T02:51:44.181" v="13" actId="478"/>
            <ac:spMkLst>
              <pc:docMk/>
              <pc:sldMasterMk cId="4032740468" sldId="2147483648"/>
              <pc:sldLayoutMk cId="274067038" sldId="2147483651"/>
              <ac:spMk id="3" creationId="{00000000-0000-0000-0000-000000000000}"/>
            </ac:spMkLst>
          </pc:spChg>
        </pc:sldLayoutChg>
      </pc:sldMasterChg>
    </pc:docChg>
  </pc:docChgLst>
  <pc:docChgLst>
    <pc:chgData name="Mitch Davis" userId="388b89a0e6bb1f2e" providerId="LiveId" clId="{1DD4F9C0-401C-4F66-A4DC-9705C4C23606}"/>
    <pc:docChg chg="delSld modSld sldOrd">
      <pc:chgData name="Mitch Davis" userId="388b89a0e6bb1f2e" providerId="LiveId" clId="{1DD4F9C0-401C-4F66-A4DC-9705C4C23606}" dt="2018-10-28T04:59:26.380" v="2" actId="2696"/>
      <pc:docMkLst>
        <pc:docMk/>
      </pc:docMkLst>
      <pc:sldChg chg="modSp del">
        <pc:chgData name="Mitch Davis" userId="388b89a0e6bb1f2e" providerId="LiveId" clId="{1DD4F9C0-401C-4F66-A4DC-9705C4C23606}" dt="2018-10-28T04:59:26.380" v="2" actId="2696"/>
        <pc:sldMkLst>
          <pc:docMk/>
          <pc:sldMk cId="1279446122" sldId="259"/>
        </pc:sldMkLst>
        <pc:spChg chg="mod">
          <ac:chgData name="Mitch Davis" userId="388b89a0e6bb1f2e" providerId="LiveId" clId="{1DD4F9C0-401C-4F66-A4DC-9705C4C23606}" dt="2018-10-28T04:59:06.620" v="0" actId="20577"/>
          <ac:spMkLst>
            <pc:docMk/>
            <pc:sldMk cId="1279446122" sldId="259"/>
            <ac:spMk id="3" creationId="{00000000-0000-0000-0000-000000000000}"/>
          </ac:spMkLst>
        </pc:spChg>
      </pc:sldChg>
      <pc:sldChg chg="ord">
        <pc:chgData name="Mitch Davis" userId="388b89a0e6bb1f2e" providerId="LiveId" clId="{1DD4F9C0-401C-4F66-A4DC-9705C4C23606}" dt="2018-10-28T04:59:18.341" v="1"/>
        <pc:sldMkLst>
          <pc:docMk/>
          <pc:sldMk cId="2917690201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8DB12-F485-4E1B-A811-CEFC9FD50CE0}" type="datetimeFigureOut">
              <a:rPr lang="en-US" smtClean="0"/>
              <a:t>10/27/2018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5D95E-B93A-40DC-93DB-C2AD08BB3C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157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Partisan Divide on Political Values Grows Even Wider, October 5, 2017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05D95E-B93A-40DC-93DB-C2AD08BB3C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753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6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97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54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199" y="819150"/>
            <a:ext cx="5751513" cy="3507582"/>
          </a:xfrm>
        </p:spPr>
        <p:txBody>
          <a:bodyPr anchor="ctr"/>
          <a:lstStyle>
            <a:lvl1pPr algn="ctr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6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56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82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91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2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9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3DE1A-358C-4883-8F69-374855731541}" type="datetimeFigureOut">
              <a:rPr lang="en-US" smtClean="0"/>
              <a:t>10/27/2018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31468-4891-42CD-BF8D-ACB65AAE5F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740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55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last few elections…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“The divisions between Republicans and Democrats on fundamental political values – on government, race, immigration, national security, environmental protection and other areas – reached record levels during Barack Obama’s presidency. In Donald Trump’s first year as president, these gaps have grown even larger.” –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Pew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332008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CE18A-E39B-4D59-BA10-7BC9B5A4F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vs. Christians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AD830C-AA90-43F3-ACF6-632E69CF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one thing for people of the world to be divisive… but Christians?</a:t>
            </a:r>
          </a:p>
          <a:p>
            <a:r>
              <a:rPr lang="en-US" dirty="0"/>
              <a:t>If we are lovers of our God we will do well to bear His name to a lost world… despite the political climate.</a:t>
            </a:r>
          </a:p>
        </p:txBody>
      </p:sp>
    </p:spTree>
    <p:extLst>
      <p:ext uri="{BB962C8B-B14F-4D97-AF65-F5344CB8AC3E}">
        <p14:creationId xmlns:p14="http://schemas.microsoft.com/office/powerpoint/2010/main" val="264654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146571"/>
          </a:xfrm>
        </p:spPr>
        <p:txBody>
          <a:bodyPr>
            <a:normAutofit/>
          </a:bodyPr>
          <a:lstStyle/>
          <a:p>
            <a:pPr>
              <a:tabLst>
                <a:tab pos="1374775" algn="l"/>
              </a:tabLst>
            </a:pPr>
            <a:r>
              <a:rPr lang="en-US" sz="3800" dirty="0"/>
              <a:t>What if I don’t like my leader(s)?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3470672"/>
          </a:xfrm>
        </p:spPr>
        <p:txBody>
          <a:bodyPr/>
          <a:lstStyle/>
          <a:p>
            <a:r>
              <a:rPr lang="en-US" dirty="0"/>
              <a:t>When Paul wrote words of exhortation: </a:t>
            </a:r>
            <a:r>
              <a:rPr lang="en-US" dirty="0">
                <a:solidFill>
                  <a:srgbClr val="FFFF00"/>
                </a:solidFill>
              </a:rPr>
              <a:t>Roman Government hated Jews/Christians.</a:t>
            </a:r>
          </a:p>
          <a:p>
            <a:r>
              <a:rPr lang="en-US" dirty="0"/>
              <a:t>He lived, encouraged and taught others to respect their leaders. </a:t>
            </a:r>
            <a:r>
              <a:rPr lang="en-US" dirty="0">
                <a:solidFill>
                  <a:srgbClr val="FFFF00"/>
                </a:solidFill>
              </a:rPr>
              <a:t>Acts 23:1-5; 1 Tim. 2:1-2</a:t>
            </a:r>
          </a:p>
          <a:p>
            <a:r>
              <a:rPr lang="en-US" i="1" dirty="0"/>
              <a:t>When has it become acceptable for Christians to belittle, bash or hate their leaders?</a:t>
            </a:r>
          </a:p>
        </p:txBody>
      </p:sp>
    </p:spTree>
    <p:extLst>
      <p:ext uri="{BB962C8B-B14F-4D97-AF65-F5344CB8AC3E}">
        <p14:creationId xmlns:p14="http://schemas.microsoft.com/office/powerpoint/2010/main" val="42307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137517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Checking</a:t>
            </a:r>
            <a:r>
              <a:rPr lang="en-US" dirty="0">
                <a:solidFill>
                  <a:srgbClr val="FFFFFF"/>
                </a:solidFill>
              </a:rPr>
              <a:t> OUR HEARTS…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with our tongues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E5B42F1-B762-4725-BDB8-BEF2EEF1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09750"/>
            <a:ext cx="8229600" cy="2784872"/>
          </a:xfrm>
        </p:spPr>
        <p:txBody>
          <a:bodyPr>
            <a:normAutofit/>
          </a:bodyPr>
          <a:lstStyle/>
          <a:p>
            <a:pPr marL="460375" indent="-460375"/>
            <a:r>
              <a:rPr lang="en-US" dirty="0">
                <a:solidFill>
                  <a:srgbClr val="FFFF00"/>
                </a:solidFill>
              </a:rPr>
              <a:t>James 3:2 - </a:t>
            </a:r>
            <a:r>
              <a:rPr lang="en-US" dirty="0">
                <a:solidFill>
                  <a:srgbClr val="FFFFFF"/>
                </a:solidFill>
              </a:rPr>
              <a:t>control your speech.</a:t>
            </a:r>
          </a:p>
          <a:p>
            <a:pPr marL="460375" indent="-460375"/>
            <a:r>
              <a:rPr lang="en-US" dirty="0">
                <a:solidFill>
                  <a:srgbClr val="FFFF00"/>
                </a:solidFill>
              </a:rPr>
              <a:t>Titus 3:1,2 – </a:t>
            </a:r>
            <a:r>
              <a:rPr lang="en-US" dirty="0">
                <a:solidFill>
                  <a:srgbClr val="FFFFFF"/>
                </a:solidFill>
              </a:rPr>
              <a:t>“Speak evil of no one.”</a:t>
            </a:r>
          </a:p>
          <a:p>
            <a:pPr marL="460375" indent="-460375"/>
            <a:r>
              <a:rPr lang="en-US" dirty="0">
                <a:solidFill>
                  <a:srgbClr val="FFFF00"/>
                </a:solidFill>
              </a:rPr>
              <a:t>1 Peter 2:1 - </a:t>
            </a:r>
            <a:r>
              <a:rPr lang="en-US" dirty="0">
                <a:solidFill>
                  <a:srgbClr val="FFFFFF"/>
                </a:solidFill>
              </a:rPr>
              <a:t>"Lay aside ... all evil speaking."</a:t>
            </a:r>
          </a:p>
        </p:txBody>
      </p:sp>
    </p:spTree>
    <p:extLst>
      <p:ext uri="{BB962C8B-B14F-4D97-AF65-F5344CB8AC3E}">
        <p14:creationId xmlns:p14="http://schemas.microsoft.com/office/powerpoint/2010/main" val="2247528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09ADD-E723-44AE-9DB0-DD6C9CFD0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994172"/>
          </a:xfrm>
        </p:spPr>
        <p:txBody>
          <a:bodyPr/>
          <a:lstStyle/>
          <a:p>
            <a:r>
              <a:rPr lang="en-US" dirty="0"/>
              <a:t>Unity found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ADD52-489D-4C56-8924-6445239FE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52549"/>
            <a:ext cx="8229600" cy="3242073"/>
          </a:xfrm>
        </p:spPr>
        <p:txBody>
          <a:bodyPr/>
          <a:lstStyle/>
          <a:p>
            <a:r>
              <a:rPr lang="en-US" dirty="0"/>
              <a:t>We should not only want unity… </a:t>
            </a:r>
          </a:p>
          <a:p>
            <a:r>
              <a:rPr lang="en-US" dirty="0"/>
              <a:t>We should show the world what unity looks like in Christ. </a:t>
            </a:r>
            <a:r>
              <a:rPr lang="en-US" dirty="0">
                <a:solidFill>
                  <a:srgbClr val="FFFF00"/>
                </a:solidFill>
              </a:rPr>
              <a:t>Cp. Eph. 2:13-18</a:t>
            </a:r>
          </a:p>
          <a:p>
            <a:r>
              <a:rPr lang="en-US" dirty="0"/>
              <a:t>This includes how we speak to and about one another and our (potential) leaders.</a:t>
            </a:r>
          </a:p>
        </p:txBody>
      </p:sp>
    </p:spTree>
    <p:extLst>
      <p:ext uri="{BB962C8B-B14F-4D97-AF65-F5344CB8AC3E}">
        <p14:creationId xmlns:p14="http://schemas.microsoft.com/office/powerpoint/2010/main" val="29176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256</Words>
  <Application>Microsoft Office PowerPoint</Application>
  <PresentationFormat>On-screen Show (16:9)</PresentationFormat>
  <Paragraphs>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The last few elections…</vt:lpstr>
      <vt:lpstr>World vs. Christians</vt:lpstr>
      <vt:lpstr>What if I don’t like my leader(s)?</vt:lpstr>
      <vt:lpstr>Checking OUR HEARTS…  with our tongues</vt:lpstr>
      <vt:lpstr>Unity found in Christ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Christians and Politics</dc:title>
  <dc:creator>Mitch Davis</dc:creator>
  <cp:keywords>Sermon;Mitch Davis;Politics;Christianity</cp:keywords>
  <cp:lastModifiedBy>Mitch Davis</cp:lastModifiedBy>
  <cp:revision>23</cp:revision>
  <dcterms:created xsi:type="dcterms:W3CDTF">2012-11-04T02:06:04Z</dcterms:created>
  <dcterms:modified xsi:type="dcterms:W3CDTF">2018-10-28T04:59:27Z</dcterms:modified>
</cp:coreProperties>
</file>