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A0E0E6-E9E6-4DBD-9671-258AD2CB6F2E}" v="2268" dt="2018-07-15T04:31:24.4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4" autoAdjust="0"/>
    <p:restoredTop sz="94625" autoAdjust="0"/>
  </p:normalViewPr>
  <p:slideViewPr>
    <p:cSldViewPr snapToGrid="0">
      <p:cViewPr varScale="1">
        <p:scale>
          <a:sx n="54" d="100"/>
          <a:sy n="54" d="100"/>
        </p:scale>
        <p:origin x="114" y="13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ch Davis" userId="388b89a0e6bb1f2e" providerId="LiveId" clId="{58A0E0E6-E9E6-4DBD-9671-258AD2CB6F2E}"/>
    <pc:docChg chg="undo redo custSel mod addSld modSld modMainMaster">
      <pc:chgData name="Mitch Davis" userId="388b89a0e6bb1f2e" providerId="LiveId" clId="{58A0E0E6-E9E6-4DBD-9671-258AD2CB6F2E}" dt="2018-07-15T04:31:24.459" v="2265"/>
      <pc:docMkLst>
        <pc:docMk/>
      </pc:docMkLst>
      <pc:sldChg chg="addSp delSp modSp">
        <pc:chgData name="Mitch Davis" userId="388b89a0e6bb1f2e" providerId="LiveId" clId="{58A0E0E6-E9E6-4DBD-9671-258AD2CB6F2E}" dt="2018-07-12T11:36:09.911" v="9" actId="767"/>
        <pc:sldMkLst>
          <pc:docMk/>
          <pc:sldMk cId="2065972456" sldId="256"/>
        </pc:sldMkLst>
        <pc:spChg chg="add del mod">
          <ac:chgData name="Mitch Davis" userId="388b89a0e6bb1f2e" providerId="LiveId" clId="{58A0E0E6-E9E6-4DBD-9671-258AD2CB6F2E}" dt="2018-07-12T11:36:09.911" v="9" actId="767"/>
          <ac:spMkLst>
            <pc:docMk/>
            <pc:sldMk cId="2065972456" sldId="256"/>
            <ac:spMk id="2" creationId="{39DF2A1B-1E93-4224-BDB4-1C9EE1E31C22}"/>
          </ac:spMkLst>
        </pc:spChg>
      </pc:sldChg>
      <pc:sldChg chg="addSp delSp modSp mod setBg setClrOvrMap">
        <pc:chgData name="Mitch Davis" userId="388b89a0e6bb1f2e" providerId="LiveId" clId="{58A0E0E6-E9E6-4DBD-9671-258AD2CB6F2E}" dt="2018-07-15T00:35:21.986" v="546" actId="120"/>
        <pc:sldMkLst>
          <pc:docMk/>
          <pc:sldMk cId="74235904" sldId="257"/>
        </pc:sldMkLst>
        <pc:spChg chg="mod">
          <ac:chgData name="Mitch Davis" userId="388b89a0e6bb1f2e" providerId="LiveId" clId="{58A0E0E6-E9E6-4DBD-9671-258AD2CB6F2E}" dt="2018-07-15T00:35:21.986" v="546" actId="120"/>
          <ac:spMkLst>
            <pc:docMk/>
            <pc:sldMk cId="74235904" sldId="257"/>
            <ac:spMk id="2" creationId="{AD27E188-178C-4B1E-9CDB-E27C990E9F8D}"/>
          </ac:spMkLst>
        </pc:spChg>
        <pc:spChg chg="mod ord">
          <ac:chgData name="Mitch Davis" userId="388b89a0e6bb1f2e" providerId="LiveId" clId="{58A0E0E6-E9E6-4DBD-9671-258AD2CB6F2E}" dt="2018-07-15T00:34:58.375" v="527" actId="1076"/>
          <ac:spMkLst>
            <pc:docMk/>
            <pc:sldMk cId="74235904" sldId="257"/>
            <ac:spMk id="3" creationId="{58643199-A208-439D-8CDF-E380A3B51CC1}"/>
          </ac:spMkLst>
        </pc:spChg>
        <pc:spChg chg="add del">
          <ac:chgData name="Mitch Davis" userId="388b89a0e6bb1f2e" providerId="LiveId" clId="{58A0E0E6-E9E6-4DBD-9671-258AD2CB6F2E}" dt="2018-07-15T00:01:52.998" v="359" actId="26606"/>
          <ac:spMkLst>
            <pc:docMk/>
            <pc:sldMk cId="74235904" sldId="257"/>
            <ac:spMk id="9" creationId="{4038CB10-1F5C-4D54-9DF7-12586DE5B007}"/>
          </ac:spMkLst>
        </pc:spChg>
        <pc:spChg chg="add del">
          <ac:chgData name="Mitch Davis" userId="388b89a0e6bb1f2e" providerId="LiveId" clId="{58A0E0E6-E9E6-4DBD-9671-258AD2CB6F2E}" dt="2018-07-15T00:01:52.998" v="359" actId="26606"/>
          <ac:spMkLst>
            <pc:docMk/>
            <pc:sldMk cId="74235904" sldId="257"/>
            <ac:spMk id="11" creationId="{73ED6512-6858-4552-B699-9A97FE9A4EA2}"/>
          </ac:spMkLst>
        </pc:spChg>
        <pc:spChg chg="add del">
          <ac:chgData name="Mitch Davis" userId="388b89a0e6bb1f2e" providerId="LiveId" clId="{58A0E0E6-E9E6-4DBD-9671-258AD2CB6F2E}" dt="2018-07-15T00:04:01.765" v="386" actId="26606"/>
          <ac:spMkLst>
            <pc:docMk/>
            <pc:sldMk cId="74235904" sldId="257"/>
            <ac:spMk id="15" creationId="{3CD9DF72-87A3-404E-A828-84CBF11A8303}"/>
          </ac:spMkLst>
        </pc:spChg>
        <pc:spChg chg="add del">
          <ac:chgData name="Mitch Davis" userId="388b89a0e6bb1f2e" providerId="LiveId" clId="{58A0E0E6-E9E6-4DBD-9671-258AD2CB6F2E}" dt="2018-07-15T00:04:03.374" v="388" actId="26606"/>
          <ac:spMkLst>
            <pc:docMk/>
            <pc:sldMk cId="74235904" sldId="257"/>
            <ac:spMk id="19" creationId="{4038CB10-1F5C-4D54-9DF7-12586DE5B007}"/>
          </ac:spMkLst>
        </pc:spChg>
        <pc:spChg chg="add del">
          <ac:chgData name="Mitch Davis" userId="388b89a0e6bb1f2e" providerId="LiveId" clId="{58A0E0E6-E9E6-4DBD-9671-258AD2CB6F2E}" dt="2018-07-15T00:04:03.374" v="388" actId="26606"/>
          <ac:spMkLst>
            <pc:docMk/>
            <pc:sldMk cId="74235904" sldId="257"/>
            <ac:spMk id="20" creationId="{73ED6512-6858-4552-B699-9A97FE9A4EA2}"/>
          </ac:spMkLst>
        </pc:spChg>
        <pc:spChg chg="add del">
          <ac:chgData name="Mitch Davis" userId="388b89a0e6bb1f2e" providerId="LiveId" clId="{58A0E0E6-E9E6-4DBD-9671-258AD2CB6F2E}" dt="2018-07-15T00:22:13.052" v="443" actId="26606"/>
          <ac:spMkLst>
            <pc:docMk/>
            <pc:sldMk cId="74235904" sldId="257"/>
            <ac:spMk id="22" creationId="{867D4867-5BA7-4462-B2F6-A23F4A622AA7}"/>
          </ac:spMkLst>
        </pc:spChg>
        <pc:spChg chg="add mod">
          <ac:chgData name="Mitch Davis" userId="388b89a0e6bb1f2e" providerId="LiveId" clId="{58A0E0E6-E9E6-4DBD-9671-258AD2CB6F2E}" dt="2018-07-15T00:35:03.079" v="528" actId="121"/>
          <ac:spMkLst>
            <pc:docMk/>
            <pc:sldMk cId="74235904" sldId="257"/>
            <ac:spMk id="23" creationId="{D73A27CB-9C04-4F79-A53B-505C32423A0F}"/>
          </ac:spMkLst>
        </pc:spChg>
        <pc:spChg chg="add del">
          <ac:chgData name="Mitch Davis" userId="388b89a0e6bb1f2e" providerId="LiveId" clId="{58A0E0E6-E9E6-4DBD-9671-258AD2CB6F2E}" dt="2018-07-15T00:24:05.780" v="455" actId="26606"/>
          <ac:spMkLst>
            <pc:docMk/>
            <pc:sldMk cId="74235904" sldId="257"/>
            <ac:spMk id="27" creationId="{E02F3C71-C981-4614-98EA-D6C494F8091E}"/>
          </ac:spMkLst>
        </pc:spChg>
        <pc:spChg chg="add">
          <ac:chgData name="Mitch Davis" userId="388b89a0e6bb1f2e" providerId="LiveId" clId="{58A0E0E6-E9E6-4DBD-9671-258AD2CB6F2E}" dt="2018-07-15T00:24:05.780" v="455" actId="26606"/>
          <ac:spMkLst>
            <pc:docMk/>
            <pc:sldMk cId="74235904" sldId="257"/>
            <ac:spMk id="32" creationId="{432691CC-4AB8-48AF-B822-EBF7F4E9E6CD}"/>
          </ac:spMkLst>
        </pc:spChg>
        <pc:spChg chg="add">
          <ac:chgData name="Mitch Davis" userId="388b89a0e6bb1f2e" providerId="LiveId" clId="{58A0E0E6-E9E6-4DBD-9671-258AD2CB6F2E}" dt="2018-07-15T00:24:05.780" v="455" actId="26606"/>
          <ac:spMkLst>
            <pc:docMk/>
            <pc:sldMk cId="74235904" sldId="257"/>
            <ac:spMk id="34" creationId="{47311653-CA1C-4366-AF7B-2E9767F1871B}"/>
          </ac:spMkLst>
        </pc:spChg>
        <pc:spChg chg="add">
          <ac:chgData name="Mitch Davis" userId="388b89a0e6bb1f2e" providerId="LiveId" clId="{58A0E0E6-E9E6-4DBD-9671-258AD2CB6F2E}" dt="2018-07-15T00:24:05.780" v="455" actId="26606"/>
          <ac:spMkLst>
            <pc:docMk/>
            <pc:sldMk cId="74235904" sldId="257"/>
            <ac:spMk id="36" creationId="{D6A8E1B4-B839-4C58-B08A-F0B09458080B}"/>
          </ac:spMkLst>
        </pc:spChg>
        <pc:spChg chg="add">
          <ac:chgData name="Mitch Davis" userId="388b89a0e6bb1f2e" providerId="LiveId" clId="{58A0E0E6-E9E6-4DBD-9671-258AD2CB6F2E}" dt="2018-07-15T00:24:05.780" v="455" actId="26606"/>
          <ac:spMkLst>
            <pc:docMk/>
            <pc:sldMk cId="74235904" sldId="257"/>
            <ac:spMk id="38" creationId="{2CABF795-F18F-494E-BBDE-C1415B786531}"/>
          </ac:spMkLst>
        </pc:spChg>
        <pc:picChg chg="add del mod">
          <ac:chgData name="Mitch Davis" userId="388b89a0e6bb1f2e" providerId="LiveId" clId="{58A0E0E6-E9E6-4DBD-9671-258AD2CB6F2E}" dt="2018-07-15T00:01:53.588" v="360"/>
          <ac:picMkLst>
            <pc:docMk/>
            <pc:sldMk cId="74235904" sldId="257"/>
            <ac:picMk id="4" creationId="{ED0CD458-3774-42E3-A9E8-D404A197A004}"/>
          </ac:picMkLst>
        </pc:picChg>
        <pc:picChg chg="add del mod ord">
          <ac:chgData name="Mitch Davis" userId="388b89a0e6bb1f2e" providerId="LiveId" clId="{58A0E0E6-E9E6-4DBD-9671-258AD2CB6F2E}" dt="2018-07-15T00:03:55.773" v="383"/>
          <ac:picMkLst>
            <pc:docMk/>
            <pc:sldMk cId="74235904" sldId="257"/>
            <ac:picMk id="6" creationId="{D7547107-7120-4854-9BBE-1786612EB316}"/>
          </ac:picMkLst>
        </pc:picChg>
        <pc:picChg chg="add del mod">
          <ac:chgData name="Mitch Davis" userId="388b89a0e6bb1f2e" providerId="LiveId" clId="{58A0E0E6-E9E6-4DBD-9671-258AD2CB6F2E}" dt="2018-07-15T00:23:29.870" v="453"/>
          <ac:picMkLst>
            <pc:docMk/>
            <pc:sldMk cId="74235904" sldId="257"/>
            <ac:picMk id="8" creationId="{6C311304-A583-431A-9062-0F2803873280}"/>
          </ac:picMkLst>
        </pc:picChg>
        <pc:picChg chg="add mod ord">
          <ac:chgData name="Mitch Davis" userId="388b89a0e6bb1f2e" providerId="LiveId" clId="{58A0E0E6-E9E6-4DBD-9671-258AD2CB6F2E}" dt="2018-07-15T00:24:17.745" v="458" actId="14100"/>
          <ac:picMkLst>
            <pc:docMk/>
            <pc:sldMk cId="74235904" sldId="257"/>
            <ac:picMk id="10" creationId="{D1E6E0FC-2E7E-4030-AE8B-8BC8D2BD4717}"/>
          </ac:picMkLst>
        </pc:picChg>
        <pc:picChg chg="add mod">
          <ac:chgData name="Mitch Davis" userId="388b89a0e6bb1f2e" providerId="LiveId" clId="{58A0E0E6-E9E6-4DBD-9671-258AD2CB6F2E}" dt="2018-07-15T00:24:05.780" v="455" actId="26606"/>
          <ac:picMkLst>
            <pc:docMk/>
            <pc:sldMk cId="74235904" sldId="257"/>
            <ac:picMk id="18" creationId="{D94C4FB0-40D6-4274-9DB3-4E60548DB9D2}"/>
          </ac:picMkLst>
        </pc:picChg>
        <pc:cxnChg chg="add del">
          <ac:chgData name="Mitch Davis" userId="388b89a0e6bb1f2e" providerId="LiveId" clId="{58A0E0E6-E9E6-4DBD-9671-258AD2CB6F2E}" dt="2018-07-15T00:04:01.765" v="386" actId="26606"/>
          <ac:cxnSpMkLst>
            <pc:docMk/>
            <pc:sldMk cId="74235904" sldId="257"/>
            <ac:cxnSpMk id="17" creationId="{20E3A342-4D61-4E3F-AF90-1AB42AEB96CC}"/>
          </ac:cxnSpMkLst>
        </pc:cxnChg>
      </pc:sldChg>
      <pc:sldChg chg="addSp modSp add">
        <pc:chgData name="Mitch Davis" userId="388b89a0e6bb1f2e" providerId="LiveId" clId="{58A0E0E6-E9E6-4DBD-9671-258AD2CB6F2E}" dt="2018-07-15T02:48:38.947" v="952" actId="114"/>
        <pc:sldMkLst>
          <pc:docMk/>
          <pc:sldMk cId="3908290903" sldId="258"/>
        </pc:sldMkLst>
        <pc:spChg chg="mod">
          <ac:chgData name="Mitch Davis" userId="388b89a0e6bb1f2e" providerId="LiveId" clId="{58A0E0E6-E9E6-4DBD-9671-258AD2CB6F2E}" dt="2018-07-15T01:55:57.297" v="705" actId="20577"/>
          <ac:spMkLst>
            <pc:docMk/>
            <pc:sldMk cId="3908290903" sldId="258"/>
            <ac:spMk id="2" creationId="{F21C4C2D-D794-4C89-B197-C85003FBD287}"/>
          </ac:spMkLst>
        </pc:spChg>
        <pc:spChg chg="mod">
          <ac:chgData name="Mitch Davis" userId="388b89a0e6bb1f2e" providerId="LiveId" clId="{58A0E0E6-E9E6-4DBD-9671-258AD2CB6F2E}" dt="2018-07-15T02:48:38.947" v="952" actId="114"/>
          <ac:spMkLst>
            <pc:docMk/>
            <pc:sldMk cId="3908290903" sldId="258"/>
            <ac:spMk id="3" creationId="{12C2B872-2587-438F-A3F2-5B559D616322}"/>
          </ac:spMkLst>
        </pc:spChg>
        <pc:picChg chg="add mod">
          <ac:chgData name="Mitch Davis" userId="388b89a0e6bb1f2e" providerId="LiveId" clId="{58A0E0E6-E9E6-4DBD-9671-258AD2CB6F2E}" dt="2018-07-15T02:13:38.843" v="948" actId="1076"/>
          <ac:picMkLst>
            <pc:docMk/>
            <pc:sldMk cId="3908290903" sldId="258"/>
            <ac:picMk id="4" creationId="{E854CB66-84DB-465F-9DC4-E1820B0AF0D3}"/>
          </ac:picMkLst>
        </pc:picChg>
      </pc:sldChg>
      <pc:sldChg chg="modSp add">
        <pc:chgData name="Mitch Davis" userId="388b89a0e6bb1f2e" providerId="LiveId" clId="{58A0E0E6-E9E6-4DBD-9671-258AD2CB6F2E}" dt="2018-07-15T03:46:08.336" v="1571" actId="114"/>
        <pc:sldMkLst>
          <pc:docMk/>
          <pc:sldMk cId="2155550310" sldId="259"/>
        </pc:sldMkLst>
        <pc:spChg chg="mod">
          <ac:chgData name="Mitch Davis" userId="388b89a0e6bb1f2e" providerId="LiveId" clId="{58A0E0E6-E9E6-4DBD-9671-258AD2CB6F2E}" dt="2018-07-15T02:50:07.823" v="1001" actId="27636"/>
          <ac:spMkLst>
            <pc:docMk/>
            <pc:sldMk cId="2155550310" sldId="259"/>
            <ac:spMk id="2" creationId="{FDCD8C36-F780-4BA2-8A2C-F003B3504509}"/>
          </ac:spMkLst>
        </pc:spChg>
        <pc:spChg chg="mod">
          <ac:chgData name="Mitch Davis" userId="388b89a0e6bb1f2e" providerId="LiveId" clId="{58A0E0E6-E9E6-4DBD-9671-258AD2CB6F2E}" dt="2018-07-15T03:46:08.336" v="1571" actId="114"/>
          <ac:spMkLst>
            <pc:docMk/>
            <pc:sldMk cId="2155550310" sldId="259"/>
            <ac:spMk id="3" creationId="{76A79855-0948-4218-8720-DFDB7BEFC328}"/>
          </ac:spMkLst>
        </pc:spChg>
      </pc:sldChg>
      <pc:sldChg chg="modSp add">
        <pc:chgData name="Mitch Davis" userId="388b89a0e6bb1f2e" providerId="LiveId" clId="{58A0E0E6-E9E6-4DBD-9671-258AD2CB6F2E}" dt="2018-07-15T04:12:27.138" v="1622" actId="20577"/>
        <pc:sldMkLst>
          <pc:docMk/>
          <pc:sldMk cId="326701408" sldId="260"/>
        </pc:sldMkLst>
        <pc:spChg chg="mod">
          <ac:chgData name="Mitch Davis" userId="388b89a0e6bb1f2e" providerId="LiveId" clId="{58A0E0E6-E9E6-4DBD-9671-258AD2CB6F2E}" dt="2018-07-15T03:44:40.969" v="1554" actId="20577"/>
          <ac:spMkLst>
            <pc:docMk/>
            <pc:sldMk cId="326701408" sldId="260"/>
            <ac:spMk id="2" creationId="{C5207F08-767B-44A4-9496-F65C64C0CA4E}"/>
          </ac:spMkLst>
        </pc:spChg>
        <pc:spChg chg="mod">
          <ac:chgData name="Mitch Davis" userId="388b89a0e6bb1f2e" providerId="LiveId" clId="{58A0E0E6-E9E6-4DBD-9671-258AD2CB6F2E}" dt="2018-07-15T04:12:27.138" v="1622" actId="20577"/>
          <ac:spMkLst>
            <pc:docMk/>
            <pc:sldMk cId="326701408" sldId="260"/>
            <ac:spMk id="3" creationId="{67EEE165-3795-40D7-A196-0D2CB93B73A2}"/>
          </ac:spMkLst>
        </pc:spChg>
      </pc:sldChg>
      <pc:sldChg chg="modSp add">
        <pc:chgData name="Mitch Davis" userId="388b89a0e6bb1f2e" providerId="LiveId" clId="{58A0E0E6-E9E6-4DBD-9671-258AD2CB6F2E}" dt="2018-07-15T04:13:45.724" v="1674" actId="207"/>
        <pc:sldMkLst>
          <pc:docMk/>
          <pc:sldMk cId="1227908621" sldId="261"/>
        </pc:sldMkLst>
        <pc:spChg chg="mod">
          <ac:chgData name="Mitch Davis" userId="388b89a0e6bb1f2e" providerId="LiveId" clId="{58A0E0E6-E9E6-4DBD-9671-258AD2CB6F2E}" dt="2018-07-15T04:13:17.217" v="1661" actId="20577"/>
          <ac:spMkLst>
            <pc:docMk/>
            <pc:sldMk cId="1227908621" sldId="261"/>
            <ac:spMk id="2" creationId="{FCBFC09A-8FE4-4776-8C45-F5D5F8B48862}"/>
          </ac:spMkLst>
        </pc:spChg>
        <pc:spChg chg="mod">
          <ac:chgData name="Mitch Davis" userId="388b89a0e6bb1f2e" providerId="LiveId" clId="{58A0E0E6-E9E6-4DBD-9671-258AD2CB6F2E}" dt="2018-07-15T04:13:45.724" v="1674" actId="207"/>
          <ac:spMkLst>
            <pc:docMk/>
            <pc:sldMk cId="1227908621" sldId="261"/>
            <ac:spMk id="3" creationId="{7BA9F379-46B5-49DC-83CF-7FF0E86C9386}"/>
          </ac:spMkLst>
        </pc:spChg>
      </pc:sldChg>
      <pc:sldChg chg="modSp add">
        <pc:chgData name="Mitch Davis" userId="388b89a0e6bb1f2e" providerId="LiveId" clId="{58A0E0E6-E9E6-4DBD-9671-258AD2CB6F2E}" dt="2018-07-15T04:31:24.459" v="2265"/>
        <pc:sldMkLst>
          <pc:docMk/>
          <pc:sldMk cId="3730473474" sldId="262"/>
        </pc:sldMkLst>
        <pc:spChg chg="mod">
          <ac:chgData name="Mitch Davis" userId="388b89a0e6bb1f2e" providerId="LiveId" clId="{58A0E0E6-E9E6-4DBD-9671-258AD2CB6F2E}" dt="2018-07-15T04:16:06.748" v="1804" actId="20577"/>
          <ac:spMkLst>
            <pc:docMk/>
            <pc:sldMk cId="3730473474" sldId="262"/>
            <ac:spMk id="2" creationId="{C59DBB24-47A4-4D40-81DE-874AEB355C44}"/>
          </ac:spMkLst>
        </pc:spChg>
        <pc:spChg chg="mod">
          <ac:chgData name="Mitch Davis" userId="388b89a0e6bb1f2e" providerId="LiveId" clId="{58A0E0E6-E9E6-4DBD-9671-258AD2CB6F2E}" dt="2018-07-15T04:31:24.459" v="2265"/>
          <ac:spMkLst>
            <pc:docMk/>
            <pc:sldMk cId="3730473474" sldId="262"/>
            <ac:spMk id="3" creationId="{4623417E-B337-494B-9735-2F3DB7581A4F}"/>
          </ac:spMkLst>
        </pc:spChg>
      </pc:sldChg>
      <pc:sldMasterChg chg="modSldLayout">
        <pc:chgData name="Mitch Davis" userId="388b89a0e6bb1f2e" providerId="LiveId" clId="{58A0E0E6-E9E6-4DBD-9671-258AD2CB6F2E}" dt="2018-07-15T02:48:13.123" v="951"/>
        <pc:sldMasterMkLst>
          <pc:docMk/>
          <pc:sldMasterMk cId="1001977696" sldId="2147483648"/>
        </pc:sldMasterMkLst>
        <pc:sldLayoutChg chg="setBg">
          <pc:chgData name="Mitch Davis" userId="388b89a0e6bb1f2e" providerId="LiveId" clId="{58A0E0E6-E9E6-4DBD-9671-258AD2CB6F2E}" dt="2018-07-14T22:28:25.576" v="175"/>
          <pc:sldLayoutMkLst>
            <pc:docMk/>
            <pc:sldMasterMk cId="1001977696" sldId="2147483648"/>
            <pc:sldLayoutMk cId="3632395179" sldId="2147483649"/>
          </pc:sldLayoutMkLst>
        </pc:sldLayoutChg>
        <pc:sldLayoutChg chg="modSp">
          <pc:chgData name="Mitch Davis" userId="388b89a0e6bb1f2e" providerId="LiveId" clId="{58A0E0E6-E9E6-4DBD-9671-258AD2CB6F2E}" dt="2018-07-15T02:48:13.123" v="951"/>
          <pc:sldLayoutMkLst>
            <pc:docMk/>
            <pc:sldMasterMk cId="1001977696" sldId="2147483648"/>
            <pc:sldLayoutMk cId="3238254814" sldId="2147483650"/>
          </pc:sldLayoutMkLst>
          <pc:spChg chg="mod">
            <ac:chgData name="Mitch Davis" userId="388b89a0e6bb1f2e" providerId="LiveId" clId="{58A0E0E6-E9E6-4DBD-9671-258AD2CB6F2E}" dt="2018-07-15T02:48:13.123" v="951"/>
            <ac:spMkLst>
              <pc:docMk/>
              <pc:sldMasterMk cId="1001977696" sldId="2147483648"/>
              <pc:sldLayoutMk cId="3238254814" sldId="2147483650"/>
              <ac:spMk id="2" creationId="{DCD201B7-26AF-4B14-B094-AF800EEF3C5B}"/>
            </ac:spMkLst>
          </pc:spChg>
          <pc:spChg chg="mod">
            <ac:chgData name="Mitch Davis" userId="388b89a0e6bb1f2e" providerId="LiveId" clId="{58A0E0E6-E9E6-4DBD-9671-258AD2CB6F2E}" dt="2018-07-15T02:48:13.123" v="951"/>
            <ac:spMkLst>
              <pc:docMk/>
              <pc:sldMasterMk cId="1001977696" sldId="2147483648"/>
              <pc:sldLayoutMk cId="3238254814" sldId="2147483650"/>
              <ac:spMk id="3" creationId="{DC09401B-3C4D-4C87-9E5D-DEDF7186F2B7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0CC01-40E8-4782-9557-EB99A17D1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C231-9FFB-4070-9B8F-B968362F819E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659C0-35B4-45C3-8170-75581F18B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AC4A6-B89F-448B-A311-0F12064EB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140-6748-4429-A6D2-577D048F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9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08593-0F2D-4380-81D1-DB4BA8A2E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3A7B05-4EF8-4FFC-96AE-C2275318F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71D25-8AC1-4FA2-8EAF-47F8F7923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C231-9FFB-4070-9B8F-B968362F819E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00E0A-30C6-49C8-9BBE-2B617F032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07884-12AA-405D-8877-B14FC5D8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140-6748-4429-A6D2-577D048F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15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010F40-788E-4568-B87C-F379159C57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7189B8-C4F5-4725-9D6F-431BDF589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4FD8C-DFF1-49D2-95E5-3B7C25AAF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C231-9FFB-4070-9B8F-B968362F819E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7352F-BB45-4D66-9820-CC8B9C7C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0F448-6F80-474F-8128-DA9A1D5F0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140-6748-4429-A6D2-577D048F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201B7-26AF-4B14-B094-AF800EEF3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9401B-3C4D-4C87-9E5D-DEDF7186F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2D9AA-6EC3-4000-B8FC-EE8C1B955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C231-9FFB-4070-9B8F-B968362F819E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633CE-6A82-4FBC-80FF-2129C9DFD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EB4C2-D0F0-4EE4-AB47-DCB4152F1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140-6748-4429-A6D2-577D048F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5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9EA4-2D01-40A9-B674-260C6C904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325756"/>
            <a:ext cx="10515600" cy="3110947"/>
          </a:xfrm>
        </p:spPr>
        <p:txBody>
          <a:bodyPr anchor="ctr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82C99-A3B8-4B74-A165-1FF35068B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C231-9FFB-4070-9B8F-B968362F819E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4183E-1ADB-44D9-ABCD-D31D2BCD6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1E360-EF74-4036-B1CA-670044908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140-6748-4429-A6D2-577D048F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C222A-DAFB-4961-8B7F-3ECE2DDF6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8825E-2868-48B8-BAC1-5FD584A10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CB5A27-33DC-4952-912F-575668520D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5AF97E-A136-4F72-B33F-ACF05B322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C231-9FFB-4070-9B8F-B968362F819E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03688-68F6-4150-9D8F-323FDB122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5BA7D-0A0F-446F-AC2D-BFFFDE24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140-6748-4429-A6D2-577D048F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6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404B1-FD11-4C7B-8BCD-ED0019346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4F9E60-1025-4339-98AE-0D7BC7EFD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3309D-37E3-4D64-9AE0-4549C78FE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69DC87-C875-43F8-B5F3-B689F95BC8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F24398-5425-4436-95BF-A88E11165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D205EC-CC7D-4132-8CF3-E6D1DBBB4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C231-9FFB-4070-9B8F-B968362F819E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D78B3C-6551-4CC9-852C-9A3B86FDD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7944C6-EA3F-443E-951D-94E796DB6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140-6748-4429-A6D2-577D048F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0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FA092-4A6C-4BAA-8FC7-3A13D4EF7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C09368-98A7-4E03-8430-907415324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C231-9FFB-4070-9B8F-B968362F819E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9999E1-5761-4E16-B14C-60E8BB8E0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AE2B5-DD6A-41C4-B4F3-95908A1F8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140-6748-4429-A6D2-577D048F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9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E280E5-FAC8-47A7-BA44-1CA1AE929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C231-9FFB-4070-9B8F-B968362F819E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FD1480-BAB5-46D2-AA27-7DA9D4802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09F14F-99FA-4022-93EA-78401421F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140-6748-4429-A6D2-577D048F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5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D2D8C-DAF0-4463-8516-B6AC37117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8098B-5F4A-4D3B-BA09-65E877556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FC3168-F9FE-4D54-B655-8EE3A85F5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9D867-D08C-4342-890F-D856EB750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C231-9FFB-4070-9B8F-B968362F819E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959A8-8F90-4E05-BE4C-DE280AB53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69E68-D83B-40E6-AC14-E3B932A4A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140-6748-4429-A6D2-577D048F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79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517E9-84A3-42AC-8986-4E6412B5C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D553D5-B15B-46DF-909B-ADF00A2A36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8CB5C1-974F-4F63-BE16-83988B1EA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649AE-7E70-4A46-87CF-3359BD13F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C231-9FFB-4070-9B8F-B968362F819E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E6E82-7F77-4DAA-ACAE-C42CCDBCE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0E1D9F-2A2D-439C-B15D-DB4EAE94E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140-6748-4429-A6D2-577D048F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668158-B1D4-4599-9FAA-210AFDD2F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4A384-373F-4AEB-9FDE-B38A2611A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B72FA-41DC-4B5A-88D4-1CB69F746F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3C231-9FFB-4070-9B8F-B968362F819E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CA324-8EBA-49C5-BDB6-5041C0DE27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E550E-316F-4C23-9810-BAB31E584E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9D140-6748-4429-A6D2-577D048F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7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972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7E188-178C-4B1E-9CDB-E27C990E9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8" y="579802"/>
            <a:ext cx="5277333" cy="1510255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solidFill>
                  <a:schemeClr val="tx1"/>
                </a:solidFill>
              </a:rPr>
              <a:t>When asked…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432691CC-4AB8-48AF-B822-EBF7F4E9E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1407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7311653-CA1C-4366-AF7B-2E9767F18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55999" y="2"/>
            <a:ext cx="4151376" cy="2349401"/>
          </a:xfrm>
          <a:custGeom>
            <a:avLst/>
            <a:gdLst>
              <a:gd name="connsiteX0" fmla="*/ 20101 w 4151376"/>
              <a:gd name="connsiteY0" fmla="*/ 0 h 2349401"/>
              <a:gd name="connsiteX1" fmla="*/ 4131276 w 4151376"/>
              <a:gd name="connsiteY1" fmla="*/ 0 h 2349401"/>
              <a:gd name="connsiteX2" fmla="*/ 4140659 w 4151376"/>
              <a:gd name="connsiteY2" fmla="*/ 61486 h 2349401"/>
              <a:gd name="connsiteX3" fmla="*/ 4151376 w 4151376"/>
              <a:gd name="connsiteY3" fmla="*/ 273713 h 2349401"/>
              <a:gd name="connsiteX4" fmla="*/ 2075688 w 4151376"/>
              <a:gd name="connsiteY4" fmla="*/ 2349401 h 2349401"/>
              <a:gd name="connsiteX5" fmla="*/ 0 w 4151376"/>
              <a:gd name="connsiteY5" fmla="*/ 273713 h 2349401"/>
              <a:gd name="connsiteX6" fmla="*/ 10717 w 4151376"/>
              <a:gd name="connsiteY6" fmla="*/ 61486 h 234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1376" h="2349401">
                <a:moveTo>
                  <a:pt x="20101" y="0"/>
                </a:moveTo>
                <a:lnTo>
                  <a:pt x="4131276" y="0"/>
                </a:lnTo>
                <a:lnTo>
                  <a:pt x="4140659" y="61486"/>
                </a:lnTo>
                <a:cubicBezTo>
                  <a:pt x="4147746" y="131265"/>
                  <a:pt x="4151376" y="202065"/>
                  <a:pt x="4151376" y="273713"/>
                </a:cubicBezTo>
                <a:cubicBezTo>
                  <a:pt x="4151376" y="1420084"/>
                  <a:pt x="3222059" y="2349401"/>
                  <a:pt x="2075688" y="2349401"/>
                </a:cubicBezTo>
                <a:cubicBezTo>
                  <a:pt x="929317" y="2349401"/>
                  <a:pt x="0" y="1420084"/>
                  <a:pt x="0" y="273713"/>
                </a:cubicBezTo>
                <a:cubicBezTo>
                  <a:pt x="0" y="202065"/>
                  <a:pt x="3630" y="131265"/>
                  <a:pt x="10717" y="6148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A picture containing vector graphics, sushi&#10;&#10;Description generated with very high confidence">
            <a:extLst>
              <a:ext uri="{FF2B5EF4-FFF2-40B4-BE49-F238E27FC236}">
                <a16:creationId xmlns:a16="http://schemas.microsoft.com/office/drawing/2014/main" id="{D1E6E0FC-2E7E-4030-AE8B-8BC8D2BD4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006" y="-28310"/>
            <a:ext cx="3224638" cy="182729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43199-A208-439D-8CDF-E380A3B51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349403"/>
            <a:ext cx="5272888" cy="2787951"/>
          </a:xfrm>
        </p:spPr>
        <p:txBody>
          <a:bodyPr anchor="t"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sz="3600" dirty="0">
                <a:solidFill>
                  <a:schemeClr val="tx1"/>
                </a:solidFill>
              </a:rPr>
              <a:t>Is Jesus </a:t>
            </a:r>
            <a:r>
              <a:rPr lang="en-US" sz="3600" i="1" dirty="0">
                <a:solidFill>
                  <a:srgbClr val="FFFF00"/>
                </a:solidFill>
              </a:rPr>
              <a:t>the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i="1" dirty="0">
                <a:solidFill>
                  <a:srgbClr val="FFFF00"/>
                </a:solidFill>
              </a:rPr>
              <a:t>only way </a:t>
            </a:r>
            <a:r>
              <a:rPr lang="en-US" sz="3600" dirty="0">
                <a:solidFill>
                  <a:schemeClr val="tx1"/>
                </a:solidFill>
              </a:rPr>
              <a:t>a person is “saved”?</a:t>
            </a:r>
          </a:p>
          <a:p>
            <a:pPr>
              <a:spcAft>
                <a:spcPts val="1200"/>
              </a:spcAft>
            </a:pPr>
            <a:r>
              <a:rPr lang="en-US" sz="3600" dirty="0">
                <a:solidFill>
                  <a:schemeClr val="tx1"/>
                </a:solidFill>
              </a:rPr>
              <a:t>Similarly: Is Christianity </a:t>
            </a:r>
            <a:r>
              <a:rPr lang="en-US" sz="3600" i="1" dirty="0">
                <a:solidFill>
                  <a:srgbClr val="FFFF00"/>
                </a:solidFill>
              </a:rPr>
              <a:t>exclusive</a:t>
            </a:r>
            <a:r>
              <a:rPr lang="en-US" sz="3600" dirty="0">
                <a:solidFill>
                  <a:schemeClr val="tx1"/>
                </a:solidFill>
              </a:rPr>
              <a:t> to all other religions?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6A8E1B4-B839-4C58-B08A-F0B094580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25130" y="2909477"/>
            <a:ext cx="4966870" cy="3948522"/>
          </a:xfrm>
          <a:custGeom>
            <a:avLst/>
            <a:gdLst>
              <a:gd name="connsiteX0" fmla="*/ 2748962 w 4966870"/>
              <a:gd name="connsiteY0" fmla="*/ 0 h 3948522"/>
              <a:gd name="connsiteX1" fmla="*/ 4870195 w 4966870"/>
              <a:gd name="connsiteY1" fmla="*/ 1000367 h 3948522"/>
              <a:gd name="connsiteX2" fmla="*/ 4966870 w 4966870"/>
              <a:gd name="connsiteY2" fmla="*/ 1129649 h 3948522"/>
              <a:gd name="connsiteX3" fmla="*/ 4966870 w 4966870"/>
              <a:gd name="connsiteY3" fmla="*/ 3948522 h 3948522"/>
              <a:gd name="connsiteX4" fmla="*/ 278430 w 4966870"/>
              <a:gd name="connsiteY4" fmla="*/ 3948522 h 3948522"/>
              <a:gd name="connsiteX5" fmla="*/ 216027 w 4966870"/>
              <a:gd name="connsiteY5" fmla="*/ 3818982 h 3948522"/>
              <a:gd name="connsiteX6" fmla="*/ 0 w 4966870"/>
              <a:gd name="connsiteY6" fmla="*/ 2748962 h 3948522"/>
              <a:gd name="connsiteX7" fmla="*/ 2748962 w 4966870"/>
              <a:gd name="connsiteY7" fmla="*/ 0 h 394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870" h="3948522">
                <a:moveTo>
                  <a:pt x="2748962" y="0"/>
                </a:moveTo>
                <a:cubicBezTo>
                  <a:pt x="3602955" y="0"/>
                  <a:pt x="4365995" y="389418"/>
                  <a:pt x="4870195" y="1000367"/>
                </a:cubicBezTo>
                <a:lnTo>
                  <a:pt x="4966870" y="1129649"/>
                </a:lnTo>
                <a:lnTo>
                  <a:pt x="4966870" y="3948522"/>
                </a:lnTo>
                <a:lnTo>
                  <a:pt x="278430" y="3948522"/>
                </a:lnTo>
                <a:lnTo>
                  <a:pt x="216027" y="3818982"/>
                </a:lnTo>
                <a:cubicBezTo>
                  <a:pt x="76922" y="3490101"/>
                  <a:pt x="0" y="3128515"/>
                  <a:pt x="0" y="2748962"/>
                </a:cubicBezTo>
                <a:cubicBezTo>
                  <a:pt x="0" y="1230752"/>
                  <a:pt x="1230752" y="0"/>
                  <a:pt x="2748962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CABF795-F18F-494E-BBDE-C1415B7865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0912" y="3075259"/>
            <a:ext cx="4801088" cy="3782741"/>
          </a:xfrm>
          <a:custGeom>
            <a:avLst/>
            <a:gdLst>
              <a:gd name="connsiteX0" fmla="*/ 2583180 w 4801088"/>
              <a:gd name="connsiteY0" fmla="*/ 0 h 3782741"/>
              <a:gd name="connsiteX1" fmla="*/ 4725194 w 4801088"/>
              <a:gd name="connsiteY1" fmla="*/ 1138900 h 3782741"/>
              <a:gd name="connsiteX2" fmla="*/ 4801088 w 4801088"/>
              <a:gd name="connsiteY2" fmla="*/ 1263826 h 3782741"/>
              <a:gd name="connsiteX3" fmla="*/ 4801088 w 4801088"/>
              <a:gd name="connsiteY3" fmla="*/ 3782741 h 3782741"/>
              <a:gd name="connsiteX4" fmla="*/ 296488 w 4801088"/>
              <a:gd name="connsiteY4" fmla="*/ 3782741 h 3782741"/>
              <a:gd name="connsiteX5" fmla="*/ 202999 w 4801088"/>
              <a:gd name="connsiteY5" fmla="*/ 3588671 h 3782741"/>
              <a:gd name="connsiteX6" fmla="*/ 0 w 4801088"/>
              <a:gd name="connsiteY6" fmla="*/ 2583180 h 3782741"/>
              <a:gd name="connsiteX7" fmla="*/ 2583180 w 4801088"/>
              <a:gd name="connsiteY7" fmla="*/ 0 h 3782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01088" h="3782741">
                <a:moveTo>
                  <a:pt x="2583180" y="0"/>
                </a:moveTo>
                <a:cubicBezTo>
                  <a:pt x="3474837" y="0"/>
                  <a:pt x="4260977" y="451769"/>
                  <a:pt x="4725194" y="1138900"/>
                </a:cubicBezTo>
                <a:lnTo>
                  <a:pt x="4801088" y="1263826"/>
                </a:lnTo>
                <a:lnTo>
                  <a:pt x="4801088" y="3782741"/>
                </a:lnTo>
                <a:lnTo>
                  <a:pt x="296488" y="3782741"/>
                </a:lnTo>
                <a:lnTo>
                  <a:pt x="202999" y="3588671"/>
                </a:lnTo>
                <a:cubicBezTo>
                  <a:pt x="72283" y="3279623"/>
                  <a:pt x="0" y="2939843"/>
                  <a:pt x="0" y="2583180"/>
                </a:cubicBezTo>
                <a:cubicBezTo>
                  <a:pt x="0" y="1156529"/>
                  <a:pt x="1156529" y="0"/>
                  <a:pt x="258318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4C4FB0-40D6-4274-9DB3-4E60548DB9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173" y="4173025"/>
            <a:ext cx="3478490" cy="2318993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D73A27CB-9C04-4F79-A53B-505C32423A0F}"/>
              </a:ext>
            </a:extLst>
          </p:cNvPr>
          <p:cNvSpPr txBox="1">
            <a:spLocks/>
          </p:cNvSpPr>
          <p:nvPr/>
        </p:nvSpPr>
        <p:spPr>
          <a:xfrm>
            <a:off x="1078666" y="5373189"/>
            <a:ext cx="5914317" cy="90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b="1" dirty="0">
                <a:solidFill>
                  <a:schemeClr val="tx1"/>
                </a:solidFill>
              </a:rPr>
              <a:t>How </a:t>
            </a:r>
            <a:r>
              <a:rPr lang="en-US" sz="4400" b="1" dirty="0">
                <a:solidFill>
                  <a:srgbClr val="FFFF00"/>
                </a:solidFill>
              </a:rPr>
              <a:t>DO YOU </a:t>
            </a:r>
            <a:r>
              <a:rPr lang="en-US" sz="4400" b="1" dirty="0">
                <a:solidFill>
                  <a:schemeClr val="tx1"/>
                </a:solidFill>
              </a:rPr>
              <a:t>respond?</a:t>
            </a:r>
          </a:p>
        </p:txBody>
      </p:sp>
    </p:spTree>
    <p:extLst>
      <p:ext uri="{BB962C8B-B14F-4D97-AF65-F5344CB8AC3E}">
        <p14:creationId xmlns:p14="http://schemas.microsoft.com/office/powerpoint/2010/main" val="742359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C4C2D-D794-4C89-B197-C85003FBD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significance of this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2B872-2587-438F-A3F2-5B559D616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701747" cy="454535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Our desire is to reach souls not write them off.</a:t>
            </a:r>
          </a:p>
          <a:p>
            <a:r>
              <a:rPr lang="en-US" dirty="0"/>
              <a:t>It isn’t merely an answer we seek to reply… it </a:t>
            </a:r>
            <a:r>
              <a:rPr lang="en-US" dirty="0">
                <a:solidFill>
                  <a:srgbClr val="FFFF00"/>
                </a:solidFill>
              </a:rPr>
              <a:t>MUST</a:t>
            </a:r>
            <a:r>
              <a:rPr lang="en-US" dirty="0"/>
              <a:t> be coupled with </a:t>
            </a:r>
            <a:r>
              <a:rPr lang="en-US" i="1" dirty="0"/>
              <a:t>a genuine care</a:t>
            </a:r>
            <a:r>
              <a:rPr lang="en-US" dirty="0"/>
              <a:t> for the person asking the question.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54CB66-84DB-465F-9DC4-E1820B0AF0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8442" y="1964773"/>
            <a:ext cx="5020437" cy="24458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08290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D8C36-F780-4BA2-8A2C-F003B3504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11"/>
            <a:ext cx="10515600" cy="1802674"/>
          </a:xfrm>
        </p:spPr>
        <p:txBody>
          <a:bodyPr>
            <a:normAutofit/>
          </a:bodyPr>
          <a:lstStyle/>
          <a:p>
            <a:r>
              <a:rPr lang="en-US" dirty="0"/>
              <a:t>The answer belongs to </a:t>
            </a:r>
            <a:br>
              <a:rPr lang="en-US" dirty="0"/>
            </a:br>
            <a:r>
              <a:rPr lang="en-US" dirty="0"/>
              <a:t>the Son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79855-0948-4218-8720-DFDB7BEFC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183" y="2046514"/>
            <a:ext cx="11007634" cy="4130448"/>
          </a:xfrm>
        </p:spPr>
        <p:txBody>
          <a:bodyPr/>
          <a:lstStyle/>
          <a:p>
            <a:r>
              <a:rPr lang="en-US" dirty="0"/>
              <a:t>In the beginning: life! </a:t>
            </a:r>
            <a:r>
              <a:rPr lang="en-US" dirty="0">
                <a:solidFill>
                  <a:srgbClr val="FFFF00"/>
                </a:solidFill>
              </a:rPr>
              <a:t>Jn. 1:1-3</a:t>
            </a:r>
            <a:r>
              <a:rPr lang="en-US" dirty="0"/>
              <a:t>; Gen. 1-2</a:t>
            </a:r>
          </a:p>
          <a:p>
            <a:r>
              <a:rPr lang="en-US" dirty="0"/>
              <a:t>Sin… and salvation. </a:t>
            </a:r>
            <a:r>
              <a:rPr lang="en-US" dirty="0">
                <a:solidFill>
                  <a:srgbClr val="FFFF00"/>
                </a:solidFill>
              </a:rPr>
              <a:t>Jn. 1:4-5</a:t>
            </a:r>
            <a:r>
              <a:rPr lang="en-US" dirty="0"/>
              <a:t>; Gen. 3</a:t>
            </a:r>
          </a:p>
          <a:p>
            <a:r>
              <a:rPr lang="en-US" dirty="0"/>
              <a:t>Man couldn’t keep the law God gave so He graciously sent His Son. </a:t>
            </a:r>
          </a:p>
          <a:p>
            <a:pPr marL="0" indent="0" algn="ctr">
              <a:buNone/>
            </a:pPr>
            <a:r>
              <a:rPr lang="en-US" i="1" dirty="0"/>
              <a:t>The question is, do people believe in Jesus </a:t>
            </a:r>
            <a:br>
              <a:rPr lang="en-US" i="1" dirty="0"/>
            </a:br>
            <a:r>
              <a:rPr lang="en-US" i="1" dirty="0"/>
              <a:t>as His Son…. And His personal claims?</a:t>
            </a:r>
          </a:p>
        </p:txBody>
      </p:sp>
    </p:spTree>
    <p:extLst>
      <p:ext uri="{BB962C8B-B14F-4D97-AF65-F5344CB8AC3E}">
        <p14:creationId xmlns:p14="http://schemas.microsoft.com/office/powerpoint/2010/main" val="2155550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07F08-767B-44A4-9496-F65C64C0C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Exclusive Claims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EE165-3795-40D7-A196-0D2CB93B7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“I am the way, the truth, and the life; no one comes to the Father but through Me.” Jn. 14:6</a:t>
            </a:r>
          </a:p>
          <a:p>
            <a:r>
              <a:rPr lang="en-US" dirty="0"/>
              <a:t>“For unless you believe that I am He, you shall die in your sins” Jn. 8:24</a:t>
            </a:r>
          </a:p>
          <a:p>
            <a:r>
              <a:rPr lang="en-US" dirty="0"/>
              <a:t>Further, Jesus said… </a:t>
            </a:r>
            <a:r>
              <a:rPr lang="en-US" i="1" dirty="0"/>
              <a:t>“Whoever does not honor the Son does not honor the Father who sent me.”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(Jn. 5:23)</a:t>
            </a:r>
            <a:r>
              <a:rPr lang="en-US" dirty="0"/>
              <a:t> and </a:t>
            </a:r>
            <a:r>
              <a:rPr lang="en-US" i="1" dirty="0"/>
              <a:t>“Everyone who has heard and learned from the Father comes to me”</a:t>
            </a:r>
            <a:r>
              <a:rPr lang="en-US" dirty="0"/>
              <a:t>. </a:t>
            </a:r>
            <a:r>
              <a:rPr lang="en-US" dirty="0">
                <a:solidFill>
                  <a:srgbClr val="FFFF00"/>
                </a:solidFill>
              </a:rPr>
              <a:t>Jn. 6:45</a:t>
            </a:r>
          </a:p>
        </p:txBody>
      </p:sp>
    </p:spTree>
    <p:extLst>
      <p:ext uri="{BB962C8B-B14F-4D97-AF65-F5344CB8AC3E}">
        <p14:creationId xmlns:p14="http://schemas.microsoft.com/office/powerpoint/2010/main" val="326701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FC09A-8FE4-4776-8C45-F5D5F8B48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Believers relay Jesus’ claims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9F379-46B5-49DC-83CF-7FF0E86C9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Peter: “Neither is there salvation in any other: for there is none other name under heaven given among men, whereby we must be saved” </a:t>
            </a:r>
            <a:r>
              <a:rPr lang="en-US" dirty="0">
                <a:solidFill>
                  <a:srgbClr val="FFFF00"/>
                </a:solidFill>
              </a:rPr>
              <a:t>Acts 4:12</a:t>
            </a:r>
          </a:p>
          <a:p>
            <a:r>
              <a:rPr lang="en-US" dirty="0"/>
              <a:t>Paul: “There is one God, and one mediator between God and men, the man Christ Jesus… ” </a:t>
            </a:r>
            <a:r>
              <a:rPr lang="en-US" dirty="0">
                <a:solidFill>
                  <a:srgbClr val="FFFF00"/>
                </a:solidFill>
              </a:rPr>
              <a:t>I Timothy 2:5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08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DBB24-47A4-4D40-81DE-874AEB355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365125"/>
            <a:ext cx="10901082" cy="1325563"/>
          </a:xfrm>
        </p:spPr>
        <p:txBody>
          <a:bodyPr>
            <a:normAutofit/>
          </a:bodyPr>
          <a:lstStyle/>
          <a:p>
            <a:r>
              <a:rPr lang="en-US" dirty="0"/>
              <a:t>Point the way to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3417E-B337-494B-9735-2F3DB7581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we are convinced that God’s word and Jesus’ claims are true… others aren’t for a variety of reasons.</a:t>
            </a:r>
          </a:p>
          <a:p>
            <a:r>
              <a:rPr lang="en-US" dirty="0"/>
              <a:t>Show unbelievers the Jesus Way: </a:t>
            </a:r>
            <a:r>
              <a:rPr lang="en-US" dirty="0">
                <a:solidFill>
                  <a:srgbClr val="FFFF00"/>
                </a:solidFill>
              </a:rPr>
              <a:t>Acts 9:2</a:t>
            </a:r>
            <a:endParaRPr lang="en-US" dirty="0"/>
          </a:p>
          <a:p>
            <a:pPr lvl="1"/>
            <a:r>
              <a:rPr lang="en-US" dirty="0"/>
              <a:t>By </a:t>
            </a:r>
            <a:r>
              <a:rPr lang="en-US" i="1" dirty="0">
                <a:solidFill>
                  <a:srgbClr val="FFFF00"/>
                </a:solidFill>
              </a:rPr>
              <a:t>how</a:t>
            </a:r>
            <a:r>
              <a:rPr lang="en-US" dirty="0">
                <a:solidFill>
                  <a:srgbClr val="FFFF00"/>
                </a:solidFill>
              </a:rPr>
              <a:t> you share God’s word </a:t>
            </a:r>
            <a:r>
              <a:rPr lang="en-US" dirty="0"/>
              <a:t>with them.</a:t>
            </a:r>
          </a:p>
          <a:p>
            <a:pPr lvl="1"/>
            <a:r>
              <a:rPr lang="en-US" dirty="0"/>
              <a:t>By </a:t>
            </a:r>
            <a:r>
              <a:rPr lang="en-US" dirty="0">
                <a:solidFill>
                  <a:srgbClr val="FFFF00"/>
                </a:solidFill>
              </a:rPr>
              <a:t>how you live as a follower </a:t>
            </a:r>
            <a:r>
              <a:rPr lang="en-US" dirty="0"/>
              <a:t>of the Way.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473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333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When asked…</vt:lpstr>
      <vt:lpstr>The significance of this question</vt:lpstr>
      <vt:lpstr>The answer belongs to  the Son of God</vt:lpstr>
      <vt:lpstr>The Exclusive Claims of Jesus</vt:lpstr>
      <vt:lpstr>Believers relay Jesus’ claims</vt:lpstr>
      <vt:lpstr>Point the way to Jesus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 Davis</dc:creator>
  <cp:lastModifiedBy>Mitch Davis</cp:lastModifiedBy>
  <cp:revision>1</cp:revision>
  <dcterms:created xsi:type="dcterms:W3CDTF">2018-07-15T00:24:05Z</dcterms:created>
  <dcterms:modified xsi:type="dcterms:W3CDTF">2018-07-15T04:31:29Z</dcterms:modified>
</cp:coreProperties>
</file>