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12A"/>
    <a:srgbClr val="916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D7637-28D2-4788-B4B5-07B65CCA64C5}" v="1892" dt="2018-07-01T12:44:49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06" autoAdjust="0"/>
  </p:normalViewPr>
  <p:slideViewPr>
    <p:cSldViewPr snapToGrid="0">
      <p:cViewPr varScale="1">
        <p:scale>
          <a:sx n="107" d="100"/>
          <a:sy n="107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C5FD7637-28D2-4788-B4B5-07B65CCA64C5}"/>
    <pc:docChg chg="undo redo custSel addSld delSld modSld sldOrd">
      <pc:chgData name="Mitch Davis" userId="388b89a0e6bb1f2e" providerId="LiveId" clId="{C5FD7637-28D2-4788-B4B5-07B65CCA64C5}" dt="2018-07-01T12:44:49.252" v="1888" actId="207"/>
      <pc:docMkLst>
        <pc:docMk/>
      </pc:docMkLst>
      <pc:sldChg chg="addSp modSp">
        <pc:chgData name="Mitch Davis" userId="388b89a0e6bb1f2e" providerId="LiveId" clId="{C5FD7637-28D2-4788-B4B5-07B65CCA64C5}" dt="2018-06-30T21:49:45.614" v="423" actId="20577"/>
        <pc:sldMkLst>
          <pc:docMk/>
          <pc:sldMk cId="2694755327" sldId="257"/>
        </pc:sldMkLst>
        <pc:spChg chg="mod">
          <ac:chgData name="Mitch Davis" userId="388b89a0e6bb1f2e" providerId="LiveId" clId="{C5FD7637-28D2-4788-B4B5-07B65CCA64C5}" dt="2018-06-30T21:49:45.614" v="423" actId="20577"/>
          <ac:spMkLst>
            <pc:docMk/>
            <pc:sldMk cId="2694755327" sldId="257"/>
            <ac:spMk id="2" creationId="{E35283B7-877C-4AD1-9569-53622B1035E7}"/>
          </ac:spMkLst>
        </pc:spChg>
        <pc:spChg chg="mod">
          <ac:chgData name="Mitch Davis" userId="388b89a0e6bb1f2e" providerId="LiveId" clId="{C5FD7637-28D2-4788-B4B5-07B65CCA64C5}" dt="2018-06-30T21:46:11.586" v="413" actId="207"/>
          <ac:spMkLst>
            <pc:docMk/>
            <pc:sldMk cId="2694755327" sldId="257"/>
            <ac:spMk id="3" creationId="{4A3B1CDA-B734-421E-BEB0-EEFAE36DAEE7}"/>
          </ac:spMkLst>
        </pc:spChg>
        <pc:picChg chg="add mod">
          <ac:chgData name="Mitch Davis" userId="388b89a0e6bb1f2e" providerId="LiveId" clId="{C5FD7637-28D2-4788-B4B5-07B65CCA64C5}" dt="2018-06-30T21:41:32.512" v="379" actId="1076"/>
          <ac:picMkLst>
            <pc:docMk/>
            <pc:sldMk cId="2694755327" sldId="257"/>
            <ac:picMk id="1026" creationId="{44E3F16F-9E60-4968-BE11-A1AD2ABADE3D}"/>
          </ac:picMkLst>
        </pc:picChg>
      </pc:sldChg>
      <pc:sldChg chg="addSp delSp modSp add mod setBg setClrOvrMap">
        <pc:chgData name="Mitch Davis" userId="388b89a0e6bb1f2e" providerId="LiveId" clId="{C5FD7637-28D2-4788-B4B5-07B65CCA64C5}" dt="2018-06-30T23:04:35.452" v="745" actId="20577"/>
        <pc:sldMkLst>
          <pc:docMk/>
          <pc:sldMk cId="3986980547" sldId="258"/>
        </pc:sldMkLst>
        <pc:spChg chg="del mod">
          <ac:chgData name="Mitch Davis" userId="388b89a0e6bb1f2e" providerId="LiveId" clId="{C5FD7637-28D2-4788-B4B5-07B65CCA64C5}" dt="2018-06-30T21:59:42.652" v="675" actId="478"/>
          <ac:spMkLst>
            <pc:docMk/>
            <pc:sldMk cId="3986980547" sldId="258"/>
            <ac:spMk id="2" creationId="{8E5F7E92-5799-4E29-8049-925E5E59F0B5}"/>
          </ac:spMkLst>
        </pc:spChg>
        <pc:spChg chg="add del mod ord">
          <ac:chgData name="Mitch Davis" userId="388b89a0e6bb1f2e" providerId="LiveId" clId="{C5FD7637-28D2-4788-B4B5-07B65CCA64C5}" dt="2018-06-30T23:04:35.452" v="745" actId="20577"/>
          <ac:spMkLst>
            <pc:docMk/>
            <pc:sldMk cId="3986980547" sldId="258"/>
            <ac:spMk id="3" creationId="{CAB7698F-EDA6-4E46-9F23-F9E3F8DF3987}"/>
          </ac:spMkLst>
        </pc:spChg>
        <pc:spChg chg="add del">
          <ac:chgData name="Mitch Davis" userId="388b89a0e6bb1f2e" providerId="LiveId" clId="{C5FD7637-28D2-4788-B4B5-07B65CCA64C5}" dt="2018-06-30T21:58:11.451" v="653" actId="478"/>
          <ac:spMkLst>
            <pc:docMk/>
            <pc:sldMk cId="3986980547" sldId="258"/>
            <ac:spMk id="5" creationId="{9ACE9FB6-59A0-4A50-83A7-F8931479C3F8}"/>
          </ac:spMkLst>
        </pc:spChg>
        <pc:spChg chg="add del mod">
          <ac:chgData name="Mitch Davis" userId="388b89a0e6bb1f2e" providerId="LiveId" clId="{C5FD7637-28D2-4788-B4B5-07B65CCA64C5}" dt="2018-06-30T21:59:45.572" v="676" actId="478"/>
          <ac:spMkLst>
            <pc:docMk/>
            <pc:sldMk cId="3986980547" sldId="258"/>
            <ac:spMk id="8" creationId="{2EF24576-CD29-45AB-BC77-3BFF139AA49C}"/>
          </ac:spMkLst>
        </pc:spChg>
        <pc:spChg chg="add del">
          <ac:chgData name="Mitch Davis" userId="388b89a0e6bb1f2e" providerId="LiveId" clId="{C5FD7637-28D2-4788-B4B5-07B65CCA64C5}" dt="2018-06-30T21:57:52.338" v="646" actId="26606"/>
          <ac:spMkLst>
            <pc:docMk/>
            <pc:sldMk cId="3986980547" sldId="258"/>
            <ac:spMk id="9" creationId="{71B2258F-86CA-4D4D-8270-BC05FCDEBFB3}"/>
          </ac:spMkLst>
        </pc:spChg>
        <pc:spChg chg="add del">
          <ac:chgData name="Mitch Davis" userId="388b89a0e6bb1f2e" providerId="LiveId" clId="{C5FD7637-28D2-4788-B4B5-07B65CCA64C5}" dt="2018-06-30T22:00:25.403" v="683" actId="26606"/>
          <ac:spMkLst>
            <pc:docMk/>
            <pc:sldMk cId="3986980547" sldId="258"/>
            <ac:spMk id="11" creationId="{A4206507-76F5-4316-AAF5-4EAFEE5EBDE2}"/>
          </ac:spMkLst>
        </pc:spChg>
        <pc:spChg chg="add del">
          <ac:chgData name="Mitch Davis" userId="388b89a0e6bb1f2e" providerId="LiveId" clId="{C5FD7637-28D2-4788-B4B5-07B65CCA64C5}" dt="2018-06-30T22:00:25.403" v="683" actId="26606"/>
          <ac:spMkLst>
            <pc:docMk/>
            <pc:sldMk cId="3986980547" sldId="258"/>
            <ac:spMk id="13" creationId="{03BC2B61-D77E-45AB-8722-15BC6A718A37}"/>
          </ac:spMkLst>
        </pc:spChg>
        <pc:spChg chg="add del">
          <ac:chgData name="Mitch Davis" userId="388b89a0e6bb1f2e" providerId="LiveId" clId="{C5FD7637-28D2-4788-B4B5-07B65CCA64C5}" dt="2018-06-30T21:58:27.284" v="656" actId="26606"/>
          <ac:spMkLst>
            <pc:docMk/>
            <pc:sldMk cId="3986980547" sldId="258"/>
            <ac:spMk id="71" creationId="{87CC2527-562A-4F69-B487-4371E5B243E7}"/>
          </ac:spMkLst>
        </pc:spChg>
        <pc:spChg chg="add del">
          <ac:chgData name="Mitch Davis" userId="388b89a0e6bb1f2e" providerId="LiveId" clId="{C5FD7637-28D2-4788-B4B5-07B65CCA64C5}" dt="2018-06-30T21:58:44.158" v="658" actId="26606"/>
          <ac:spMkLst>
            <pc:docMk/>
            <pc:sldMk cId="3986980547" sldId="258"/>
            <ac:spMk id="2052" creationId="{111363A0-DE10-4C5C-827C-9CE8FB38056F}"/>
          </ac:spMkLst>
        </pc:spChg>
        <pc:spChg chg="add del">
          <ac:chgData name="Mitch Davis" userId="388b89a0e6bb1f2e" providerId="LiveId" clId="{C5FD7637-28D2-4788-B4B5-07B65CCA64C5}" dt="2018-06-30T21:58:47.735" v="660" actId="26606"/>
          <ac:spMkLst>
            <pc:docMk/>
            <pc:sldMk cId="3986980547" sldId="258"/>
            <ac:spMk id="2055" creationId="{E20EB187-900F-4AF5-813B-101456D9FD39}"/>
          </ac:spMkLst>
        </pc:spChg>
        <pc:spChg chg="add del">
          <ac:chgData name="Mitch Davis" userId="388b89a0e6bb1f2e" providerId="LiveId" clId="{C5FD7637-28D2-4788-B4B5-07B65CCA64C5}" dt="2018-06-30T21:58:49.010" v="662" actId="26606"/>
          <ac:spMkLst>
            <pc:docMk/>
            <pc:sldMk cId="3986980547" sldId="258"/>
            <ac:spMk id="2058" creationId="{111363A0-DE10-4C5C-827C-9CE8FB38056F}"/>
          </ac:spMkLst>
        </pc:spChg>
        <pc:spChg chg="add del">
          <ac:chgData name="Mitch Davis" userId="388b89a0e6bb1f2e" providerId="LiveId" clId="{C5FD7637-28D2-4788-B4B5-07B65CCA64C5}" dt="2018-06-30T21:58:55.465" v="664" actId="26606"/>
          <ac:spMkLst>
            <pc:docMk/>
            <pc:sldMk cId="3986980547" sldId="258"/>
            <ac:spMk id="2061" creationId="{AB45A142-4255-493C-8284-5D566C121B10}"/>
          </ac:spMkLst>
        </pc:spChg>
        <pc:spChg chg="add del">
          <ac:chgData name="Mitch Davis" userId="388b89a0e6bb1f2e" providerId="LiveId" clId="{C5FD7637-28D2-4788-B4B5-07B65CCA64C5}" dt="2018-06-30T21:59:07.400" v="666" actId="26606"/>
          <ac:spMkLst>
            <pc:docMk/>
            <pc:sldMk cId="3986980547" sldId="258"/>
            <ac:spMk id="2064" creationId="{87CC2527-562A-4F69-B487-4371E5B243E7}"/>
          </ac:spMkLst>
        </pc:spChg>
        <pc:spChg chg="add del">
          <ac:chgData name="Mitch Davis" userId="388b89a0e6bb1f2e" providerId="LiveId" clId="{C5FD7637-28D2-4788-B4B5-07B65CCA64C5}" dt="2018-06-30T21:59:13.119" v="668" actId="26606"/>
          <ac:spMkLst>
            <pc:docMk/>
            <pc:sldMk cId="3986980547" sldId="258"/>
            <ac:spMk id="2067" creationId="{7DD3F227-0B82-4DA2-96AB-406CC7D1F3EA}"/>
          </ac:spMkLst>
        </pc:spChg>
        <pc:spChg chg="add del">
          <ac:chgData name="Mitch Davis" userId="388b89a0e6bb1f2e" providerId="LiveId" clId="{C5FD7637-28D2-4788-B4B5-07B65CCA64C5}" dt="2018-06-30T21:59:13.119" v="668" actId="26606"/>
          <ac:spMkLst>
            <pc:docMk/>
            <pc:sldMk cId="3986980547" sldId="258"/>
            <ac:spMk id="2068" creationId="{E80A7608-824D-4328-8DB4-885C429AF45C}"/>
          </ac:spMkLst>
        </pc:spChg>
        <pc:spChg chg="add del">
          <ac:chgData name="Mitch Davis" userId="388b89a0e6bb1f2e" providerId="LiveId" clId="{C5FD7637-28D2-4788-B4B5-07B65CCA64C5}" dt="2018-06-30T21:59:24.635" v="670" actId="26606"/>
          <ac:spMkLst>
            <pc:docMk/>
            <pc:sldMk cId="3986980547" sldId="258"/>
            <ac:spMk id="2070" creationId="{E20EB187-900F-4AF5-813B-101456D9FD39}"/>
          </ac:spMkLst>
        </pc:spChg>
        <pc:picChg chg="add del mod ord">
          <ac:chgData name="Mitch Davis" userId="388b89a0e6bb1f2e" providerId="LiveId" clId="{C5FD7637-28D2-4788-B4B5-07B65CCA64C5}" dt="2018-06-30T21:58:03.668" v="651"/>
          <ac:picMkLst>
            <pc:docMk/>
            <pc:sldMk cId="3986980547" sldId="258"/>
            <ac:picMk id="4" creationId="{A9413C57-1BC0-4276-9977-6FCBBB886C20}"/>
          </ac:picMkLst>
        </pc:picChg>
        <pc:picChg chg="add mod ord modCrop">
          <ac:chgData name="Mitch Davis" userId="388b89a0e6bb1f2e" providerId="LiveId" clId="{C5FD7637-28D2-4788-B4B5-07B65CCA64C5}" dt="2018-06-30T22:01:21.963" v="725" actId="732"/>
          <ac:picMkLst>
            <pc:docMk/>
            <pc:sldMk cId="3986980547" sldId="258"/>
            <ac:picMk id="6" creationId="{A0C0B21B-82AF-4D06-A49E-8186908B3CB7}"/>
          </ac:picMkLst>
        </pc:picChg>
        <pc:picChg chg="add del mod ord">
          <ac:chgData name="Mitch Davis" userId="388b89a0e6bb1f2e" providerId="LiveId" clId="{C5FD7637-28D2-4788-B4B5-07B65CCA64C5}" dt="2018-06-30T21:59:27.465" v="671"/>
          <ac:picMkLst>
            <pc:docMk/>
            <pc:sldMk cId="3986980547" sldId="258"/>
            <ac:picMk id="2050" creationId="{66DA3470-4200-42A4-885C-D545FD41E039}"/>
          </ac:picMkLst>
        </pc:picChg>
        <pc:cxnChg chg="add del">
          <ac:chgData name="Mitch Davis" userId="388b89a0e6bb1f2e" providerId="LiveId" clId="{C5FD7637-28D2-4788-B4B5-07B65CCA64C5}" dt="2018-06-30T21:58:27.284" v="656" actId="26606"/>
          <ac:cxnSpMkLst>
            <pc:docMk/>
            <pc:sldMk cId="3986980547" sldId="258"/>
            <ac:cxnSpMk id="73" creationId="{BCDAEC91-5BCE-4B55-9CC0-43EF94CB734B}"/>
          </ac:cxnSpMkLst>
        </pc:cxnChg>
        <pc:cxnChg chg="add del">
          <ac:chgData name="Mitch Davis" userId="388b89a0e6bb1f2e" providerId="LiveId" clId="{C5FD7637-28D2-4788-B4B5-07B65CCA64C5}" dt="2018-06-30T21:58:44.158" v="658" actId="26606"/>
          <ac:cxnSpMkLst>
            <pc:docMk/>
            <pc:sldMk cId="3986980547" sldId="258"/>
            <ac:cxnSpMk id="2053" creationId="{35A1A9B2-DA9A-487B-8B22-CFE8E073CC80}"/>
          </ac:cxnSpMkLst>
        </pc:cxnChg>
        <pc:cxnChg chg="add del">
          <ac:chgData name="Mitch Davis" userId="388b89a0e6bb1f2e" providerId="LiveId" clId="{C5FD7637-28D2-4788-B4B5-07B65CCA64C5}" dt="2018-06-30T21:58:47.735" v="660" actId="26606"/>
          <ac:cxnSpMkLst>
            <pc:docMk/>
            <pc:sldMk cId="3986980547" sldId="258"/>
            <ac:cxnSpMk id="2056" creationId="{624D17C8-E9C2-48A4-AA36-D7048A6CCC41}"/>
          </ac:cxnSpMkLst>
        </pc:cxnChg>
        <pc:cxnChg chg="add del">
          <ac:chgData name="Mitch Davis" userId="388b89a0e6bb1f2e" providerId="LiveId" clId="{C5FD7637-28D2-4788-B4B5-07B65CCA64C5}" dt="2018-06-30T21:58:49.010" v="662" actId="26606"/>
          <ac:cxnSpMkLst>
            <pc:docMk/>
            <pc:sldMk cId="3986980547" sldId="258"/>
            <ac:cxnSpMk id="2059" creationId="{35A1A9B2-DA9A-487B-8B22-CFE8E073CC80}"/>
          </ac:cxnSpMkLst>
        </pc:cxnChg>
        <pc:cxnChg chg="add del">
          <ac:chgData name="Mitch Davis" userId="388b89a0e6bb1f2e" providerId="LiveId" clId="{C5FD7637-28D2-4788-B4B5-07B65CCA64C5}" dt="2018-06-30T21:58:55.465" v="664" actId="26606"/>
          <ac:cxnSpMkLst>
            <pc:docMk/>
            <pc:sldMk cId="3986980547" sldId="258"/>
            <ac:cxnSpMk id="2062" creationId="{38FB9660-F42F-4313-BBC4-47C007FE484C}"/>
          </ac:cxnSpMkLst>
        </pc:cxnChg>
        <pc:cxnChg chg="add del">
          <ac:chgData name="Mitch Davis" userId="388b89a0e6bb1f2e" providerId="LiveId" clId="{C5FD7637-28D2-4788-B4B5-07B65CCA64C5}" dt="2018-06-30T21:59:07.400" v="666" actId="26606"/>
          <ac:cxnSpMkLst>
            <pc:docMk/>
            <pc:sldMk cId="3986980547" sldId="258"/>
            <ac:cxnSpMk id="2065" creationId="{BCDAEC91-5BCE-4B55-9CC0-43EF94CB734B}"/>
          </ac:cxnSpMkLst>
        </pc:cxnChg>
        <pc:cxnChg chg="add del">
          <ac:chgData name="Mitch Davis" userId="388b89a0e6bb1f2e" providerId="LiveId" clId="{C5FD7637-28D2-4788-B4B5-07B65CCA64C5}" dt="2018-06-30T21:59:24.635" v="670" actId="26606"/>
          <ac:cxnSpMkLst>
            <pc:docMk/>
            <pc:sldMk cId="3986980547" sldId="258"/>
            <ac:cxnSpMk id="2071" creationId="{624D17C8-E9C2-48A4-AA36-D7048A6CCC41}"/>
          </ac:cxnSpMkLst>
        </pc:cxnChg>
      </pc:sldChg>
      <pc:sldChg chg="modSp add">
        <pc:chgData name="Mitch Davis" userId="388b89a0e6bb1f2e" providerId="LiveId" clId="{C5FD7637-28D2-4788-B4B5-07B65CCA64C5}" dt="2018-07-01T02:21:33.882" v="1342" actId="207"/>
        <pc:sldMkLst>
          <pc:docMk/>
          <pc:sldMk cId="1982136305" sldId="259"/>
        </pc:sldMkLst>
        <pc:spChg chg="mod">
          <ac:chgData name="Mitch Davis" userId="388b89a0e6bb1f2e" providerId="LiveId" clId="{C5FD7637-28D2-4788-B4B5-07B65CCA64C5}" dt="2018-07-01T02:17:30.406" v="1309" actId="20577"/>
          <ac:spMkLst>
            <pc:docMk/>
            <pc:sldMk cId="1982136305" sldId="259"/>
            <ac:spMk id="2" creationId="{08865FCC-0CD5-439D-A9A5-89D42A2DC313}"/>
          </ac:spMkLst>
        </pc:spChg>
        <pc:spChg chg="mod">
          <ac:chgData name="Mitch Davis" userId="388b89a0e6bb1f2e" providerId="LiveId" clId="{C5FD7637-28D2-4788-B4B5-07B65CCA64C5}" dt="2018-07-01T02:21:33.882" v="1342" actId="207"/>
          <ac:spMkLst>
            <pc:docMk/>
            <pc:sldMk cId="1982136305" sldId="259"/>
            <ac:spMk id="3" creationId="{4508A1BA-C9D3-408B-ADF6-8190C2F020FF}"/>
          </ac:spMkLst>
        </pc:spChg>
      </pc:sldChg>
      <pc:sldChg chg="modSp add">
        <pc:chgData name="Mitch Davis" userId="388b89a0e6bb1f2e" providerId="LiveId" clId="{C5FD7637-28D2-4788-B4B5-07B65CCA64C5}" dt="2018-07-01T02:23:12.352" v="1349" actId="207"/>
        <pc:sldMkLst>
          <pc:docMk/>
          <pc:sldMk cId="942297" sldId="260"/>
        </pc:sldMkLst>
        <pc:spChg chg="mod">
          <ac:chgData name="Mitch Davis" userId="388b89a0e6bb1f2e" providerId="LiveId" clId="{C5FD7637-28D2-4788-B4B5-07B65CCA64C5}" dt="2018-07-01T02:17:38.324" v="1310"/>
          <ac:spMkLst>
            <pc:docMk/>
            <pc:sldMk cId="942297" sldId="260"/>
            <ac:spMk id="2" creationId="{08865FCC-0CD5-439D-A9A5-89D42A2DC313}"/>
          </ac:spMkLst>
        </pc:spChg>
        <pc:spChg chg="mod">
          <ac:chgData name="Mitch Davis" userId="388b89a0e6bb1f2e" providerId="LiveId" clId="{C5FD7637-28D2-4788-B4B5-07B65CCA64C5}" dt="2018-07-01T02:23:12.352" v="1349" actId="207"/>
          <ac:spMkLst>
            <pc:docMk/>
            <pc:sldMk cId="942297" sldId="260"/>
            <ac:spMk id="3" creationId="{4508A1BA-C9D3-408B-ADF6-8190C2F020FF}"/>
          </ac:spMkLst>
        </pc:spChg>
      </pc:sldChg>
      <pc:sldChg chg="addSp delSp modSp add ord">
        <pc:chgData name="Mitch Davis" userId="388b89a0e6bb1f2e" providerId="LiveId" clId="{C5FD7637-28D2-4788-B4B5-07B65CCA64C5}" dt="2018-07-01T02:32:23.962" v="1646" actId="207"/>
        <pc:sldMkLst>
          <pc:docMk/>
          <pc:sldMk cId="38487165" sldId="261"/>
        </pc:sldMkLst>
        <pc:spChg chg="del">
          <ac:chgData name="Mitch Davis" userId="388b89a0e6bb1f2e" providerId="LiveId" clId="{C5FD7637-28D2-4788-B4B5-07B65CCA64C5}" dt="2018-07-01T02:23:35.534" v="1351" actId="478"/>
          <ac:spMkLst>
            <pc:docMk/>
            <pc:sldMk cId="38487165" sldId="261"/>
            <ac:spMk id="2" creationId="{6EA416BB-2F83-4A74-84C5-EBC0EC7422AC}"/>
          </ac:spMkLst>
        </pc:spChg>
        <pc:spChg chg="del mod">
          <ac:chgData name="Mitch Davis" userId="388b89a0e6bb1f2e" providerId="LiveId" clId="{C5FD7637-28D2-4788-B4B5-07B65CCA64C5}" dt="2018-07-01T02:24:26.686" v="1417"/>
          <ac:spMkLst>
            <pc:docMk/>
            <pc:sldMk cId="38487165" sldId="261"/>
            <ac:spMk id="3" creationId="{155DD186-FA94-4F3C-9F67-6EC513661FAE}"/>
          </ac:spMkLst>
        </pc:spChg>
        <pc:spChg chg="add mod">
          <ac:chgData name="Mitch Davis" userId="388b89a0e6bb1f2e" providerId="LiveId" clId="{C5FD7637-28D2-4788-B4B5-07B65CCA64C5}" dt="2018-07-01T02:25:08.409" v="1451" actId="207"/>
          <ac:spMkLst>
            <pc:docMk/>
            <pc:sldMk cId="38487165" sldId="261"/>
            <ac:spMk id="4" creationId="{8C664874-00B9-4139-A6BD-33892DE4FB1E}"/>
          </ac:spMkLst>
        </pc:spChg>
        <pc:spChg chg="add mod">
          <ac:chgData name="Mitch Davis" userId="388b89a0e6bb1f2e" providerId="LiveId" clId="{C5FD7637-28D2-4788-B4B5-07B65CCA64C5}" dt="2018-07-01T02:32:23.962" v="1646" actId="207"/>
          <ac:spMkLst>
            <pc:docMk/>
            <pc:sldMk cId="38487165" sldId="261"/>
            <ac:spMk id="5" creationId="{2C644978-A547-4AB5-B7C8-C949B2C28D55}"/>
          </ac:spMkLst>
        </pc:spChg>
      </pc:sldChg>
      <pc:sldChg chg="modSp add del">
        <pc:chgData name="Mitch Davis" userId="388b89a0e6bb1f2e" providerId="LiveId" clId="{C5FD7637-28D2-4788-B4B5-07B65CCA64C5}" dt="2018-07-01T02:22:57.972" v="1348" actId="2696"/>
        <pc:sldMkLst>
          <pc:docMk/>
          <pc:sldMk cId="3467741539" sldId="261"/>
        </pc:sldMkLst>
        <pc:spChg chg="mod">
          <ac:chgData name="Mitch Davis" userId="388b89a0e6bb1f2e" providerId="LiveId" clId="{C5FD7637-28D2-4788-B4B5-07B65CCA64C5}" dt="2018-07-01T02:17:57.075" v="1316" actId="6549"/>
          <ac:spMkLst>
            <pc:docMk/>
            <pc:sldMk cId="3467741539" sldId="261"/>
            <ac:spMk id="2" creationId="{30375D46-6854-40E3-A2BE-40F1F150DC8F}"/>
          </ac:spMkLst>
        </pc:spChg>
        <pc:spChg chg="mod">
          <ac:chgData name="Mitch Davis" userId="388b89a0e6bb1f2e" providerId="LiveId" clId="{C5FD7637-28D2-4788-B4B5-07B65CCA64C5}" dt="2018-07-01T02:19:12.601" v="1320"/>
          <ac:spMkLst>
            <pc:docMk/>
            <pc:sldMk cId="3467741539" sldId="261"/>
            <ac:spMk id="3" creationId="{9C1303C2-488E-4EAB-AFA3-A39F5E6B400D}"/>
          </ac:spMkLst>
        </pc:spChg>
      </pc:sldChg>
      <pc:sldChg chg="modSp add">
        <pc:chgData name="Mitch Davis" userId="388b89a0e6bb1f2e" providerId="LiveId" clId="{C5FD7637-28D2-4788-B4B5-07B65CCA64C5}" dt="2018-07-01T12:44:49.252" v="1888" actId="207"/>
        <pc:sldMkLst>
          <pc:docMk/>
          <pc:sldMk cId="380613112" sldId="262"/>
        </pc:sldMkLst>
        <pc:spChg chg="mod">
          <ac:chgData name="Mitch Davis" userId="388b89a0e6bb1f2e" providerId="LiveId" clId="{C5FD7637-28D2-4788-B4B5-07B65CCA64C5}" dt="2018-07-01T12:38:18.890" v="1678" actId="313"/>
          <ac:spMkLst>
            <pc:docMk/>
            <pc:sldMk cId="380613112" sldId="262"/>
            <ac:spMk id="2" creationId="{23B55DA3-6B9F-4FF5-9C2C-C03441D56386}"/>
          </ac:spMkLst>
        </pc:spChg>
        <pc:spChg chg="mod">
          <ac:chgData name="Mitch Davis" userId="388b89a0e6bb1f2e" providerId="LiveId" clId="{C5FD7637-28D2-4788-B4B5-07B65CCA64C5}" dt="2018-07-01T12:44:49.252" v="1888" actId="207"/>
          <ac:spMkLst>
            <pc:docMk/>
            <pc:sldMk cId="380613112" sldId="262"/>
            <ac:spMk id="3" creationId="{44381457-45D9-4325-8480-DC8BDCEDB2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83E63-6C8E-497A-AFA1-FB0BB25AF65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4E8E-4C11-4904-9DB6-6AF92621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54E8E-4C11-4904-9DB6-6AF92621A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B6E8-1A8F-49F9-ADA1-EBC2EB28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4303-BCD9-4EFE-9488-240B4C83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2A6A-3CDF-488B-B93D-A49B2226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3419-8978-4ABC-B94C-E92FECBA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C190F-BDCE-4B83-85BB-8BF69B056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95749-07BF-4664-BBD9-08B35F86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0BD1-4D25-4F5A-8EAB-EE8C448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5EE2-366B-4ACD-9EDB-8CAF3A8C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BBCAB-49B9-4BC2-9372-FFC87A12E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BC190-2E96-46DF-B57E-29D5577B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B0654-3627-4561-A8D3-A912520D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753FF-4A5E-44CF-BC8B-3B92CB93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7435E-2D44-4592-A7A7-90E6BD98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5005-B9D3-45B3-A5D2-D3BF955B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97F3-5A02-4760-847B-D07C4B6D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14400" indent="-457200">
              <a:buFont typeface="Calibri" panose="020F0502020204030204" pitchFamily="34" charset="0"/>
              <a:buChar char="−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9C6A-69ED-439B-9FED-A8E88344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CC2D-AB94-48E0-9A83-5A5D16BC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21F1-DFA6-4ABF-AE46-1CE1FDCE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E17B-CADA-46CC-954C-28AE8B8D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A1A1-D0FF-4903-9DE7-5ABED7B4A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119C0-1443-4810-9AF2-5A7AF662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BE90-0F71-4058-A573-6EA2ED8A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22D1-7CFE-4CB6-92B6-4C2B3F19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B67B-90D9-4D3B-BF11-A5C9DC16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93B8-6ADD-4B79-ADE7-1073B4B8A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FCAA4-337F-420B-8EEC-00D73B0EA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D55B5-EE47-4044-8108-09FE6AA2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8E867-0FE1-4FAC-AA98-04657A53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2D9C-8346-4C8E-81FB-C53A9E35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8356-E2A2-436B-8932-8CCBB5D6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A406-51C4-4066-BE73-4A306AE1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B842E-0BC9-44D4-8164-6A416A81B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270E2-C64A-4417-982F-9901B2A36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4D0C4-E239-4103-91B7-DACA4CDCF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14394-035F-4D2F-8B63-9131337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550AC-57CB-4AE1-933B-4FCC1517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B49AD-2FCA-4D1E-B566-AAC269FC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ACAF-68E4-4DB8-BC00-401F03EF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C0F6B-48FD-4394-97CB-AF6D52C0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F7285-040F-4A2B-BA59-47AB78CB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9192-4939-4DDD-819D-0D940395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A00F0-88AC-4C54-A5A4-08633160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393F2-34C2-4307-BF34-63C1CF97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D9D95-423D-4B44-92E9-B848AC72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30D-6698-4931-949C-53AF99EF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5B51-162F-45B5-B326-6C3ADC98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F67B9-A9B9-4214-85F7-55D479ACA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FD2D9-6F2C-4BBC-99A1-C2959FA5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A14DA-895D-47C2-8CE0-26BB8248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3A59A-0E46-40B3-B257-571214D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B497-9BDF-448B-8A96-2EFA9219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738CB-4DFD-4326-A225-2A1182B1B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43586-2CBB-4C27-81F9-68A9C6FDA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EF5C-264E-49C3-9A14-D650B35A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9C3C-D5B1-4041-A57B-B380B98F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0FE8E-9140-43EA-8F94-FC8731AD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D1CDE-2D01-4D6A-933A-3EA4B60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D624B-F9BD-44E1-8F3F-ACD40408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4216B-C1E7-4CF2-B37B-A45EC69C7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80AE-7982-4E78-806D-825860082A6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D59C-BC4B-479F-98E9-147A3943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4ED9-2D64-4E18-BF1F-F1BEC569B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EED-ADD0-4D0D-B902-1A4CBF4C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3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83B7-877C-4AD1-9569-53622B10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Somewhat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1CDA-B734-421E-BEB0-EEFAE36D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4" y="1825625"/>
            <a:ext cx="7068064" cy="39274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“Religion” = </a:t>
            </a:r>
            <a:r>
              <a:rPr lang="en-US" dirty="0">
                <a:solidFill>
                  <a:srgbClr val="FF0000"/>
                </a:solidFill>
              </a:rPr>
              <a:t>negative perception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“Rules based”.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Tied to fanatical teachings.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Tied to fanatical behavior.</a:t>
            </a:r>
          </a:p>
        </p:txBody>
      </p:sp>
      <p:pic>
        <p:nvPicPr>
          <p:cNvPr id="1026" name="Picture 2" descr="Image result for religion negative">
            <a:extLst>
              <a:ext uri="{FF2B5EF4-FFF2-40B4-BE49-F238E27FC236}">
                <a16:creationId xmlns:a16="http://schemas.microsoft.com/office/drawing/2014/main" id="{44E3F16F-9E60-4968-BE11-A1AD2ABA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2" y="1896162"/>
            <a:ext cx="3375968" cy="3375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5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Spiritual but not religious">
            <a:extLst>
              <a:ext uri="{FF2B5EF4-FFF2-40B4-BE49-F238E27FC236}">
                <a16:creationId xmlns:a16="http://schemas.microsoft.com/office/drawing/2014/main" id="{A0C0B21B-82AF-4D06-A49E-8186908B3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9560"/>
          <a:stretch/>
        </p:blipFill>
        <p:spPr bwMode="auto">
          <a:xfrm>
            <a:off x="0" y="0"/>
            <a:ext cx="7191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698F-EDA6-4E46-9F23-F9E3F8DF3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437" y="1112108"/>
            <a:ext cx="3332206" cy="42754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“Spiritual but not religious”</a:t>
            </a:r>
            <a:r>
              <a:rPr lang="en-US" i="1" dirty="0"/>
              <a:t> </a:t>
            </a:r>
            <a:r>
              <a:rPr lang="en-US" dirty="0"/>
              <a:t>people that are turned off with organized “religion”.</a:t>
            </a:r>
          </a:p>
        </p:txBody>
      </p:sp>
    </p:spTree>
    <p:extLst>
      <p:ext uri="{BB962C8B-B14F-4D97-AF65-F5344CB8AC3E}">
        <p14:creationId xmlns:p14="http://schemas.microsoft.com/office/powerpoint/2010/main" val="398698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64874-00B9-4139-A6BD-33892DE4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biblically beautiful </a:t>
            </a:r>
            <a:r>
              <a:rPr lang="en-US" dirty="0"/>
              <a:t>word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644978-A547-4AB5-B7C8-C949B2C2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are Jesus followers –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set of beliefs will manifest itself through our actions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look like Jesus… Talk like Jesus… Act like Jesus.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“For those whom He foreknew,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 also predestined to become conformed to the image of His Son</a:t>
            </a:r>
            <a:r>
              <a:rPr lang="en-US" dirty="0"/>
              <a:t>, so that He would be the firstborn among many brethren;” (Romans 8:29).</a:t>
            </a:r>
          </a:p>
        </p:txBody>
      </p:sp>
    </p:spTree>
    <p:extLst>
      <p:ext uri="{BB962C8B-B14F-4D97-AF65-F5344CB8AC3E}">
        <p14:creationId xmlns:p14="http://schemas.microsoft.com/office/powerpoint/2010/main" val="3848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5FCC-0CD5-439D-A9A5-89D42A2D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A1BA-C9D3-408B-ADF6-8190C2F0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“…according to the </a:t>
            </a:r>
            <a:r>
              <a:rPr lang="en-US" u="sng" dirty="0"/>
              <a:t>strictest sect of our religion </a:t>
            </a:r>
            <a:r>
              <a:rPr lang="en-US" dirty="0">
                <a:solidFill>
                  <a:srgbClr val="FFFF00"/>
                </a:solidFill>
              </a:rPr>
              <a:t>I lived a Pharisee</a:t>
            </a:r>
            <a:r>
              <a:rPr lang="en-US" dirty="0"/>
              <a:t>.” </a:t>
            </a:r>
            <a:r>
              <a:rPr lang="en-US" dirty="0">
                <a:solidFill>
                  <a:srgbClr val="FAD12A"/>
                </a:solidFill>
              </a:rPr>
              <a:t>Acts 26:5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Do not touch, do not taste, do not handle</a:t>
            </a:r>
            <a:r>
              <a:rPr lang="en-US" dirty="0"/>
              <a:t>,… These things indeed have </a:t>
            </a:r>
            <a:r>
              <a:rPr lang="en-US" u="sng" dirty="0"/>
              <a:t>an appearance of wisdom in self-imposed religion </a:t>
            </a:r>
            <a:r>
              <a:rPr lang="en-US" dirty="0"/>
              <a:t>...” </a:t>
            </a:r>
            <a:r>
              <a:rPr lang="en-US" dirty="0">
                <a:solidFill>
                  <a:srgbClr val="FAD12A"/>
                </a:solidFill>
              </a:rPr>
              <a:t>Col. 2:21-23</a:t>
            </a:r>
          </a:p>
        </p:txBody>
      </p:sp>
    </p:spTree>
    <p:extLst>
      <p:ext uri="{BB962C8B-B14F-4D97-AF65-F5344CB8AC3E}">
        <p14:creationId xmlns:p14="http://schemas.microsoft.com/office/powerpoint/2010/main" val="198213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5FCC-0CD5-439D-A9A5-89D42A2D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A1BA-C9D3-408B-ADF6-8190C2F0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“If anyone among you thinks he is religious, and </a:t>
            </a:r>
            <a:r>
              <a:rPr lang="en-US" u="sng" dirty="0"/>
              <a:t>does not bridle his tongue but deceives his own heart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this one’s religion is useless</a:t>
            </a:r>
            <a:r>
              <a:rPr lang="en-US" dirty="0"/>
              <a:t>. </a:t>
            </a:r>
            <a:r>
              <a:rPr lang="en-US" dirty="0">
                <a:solidFill>
                  <a:srgbClr val="FAD12A"/>
                </a:solidFill>
              </a:rPr>
              <a:t>James 1:26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00"/>
                </a:solidFill>
              </a:rPr>
              <a:t>Pure and undefiled religion</a:t>
            </a:r>
            <a:r>
              <a:rPr lang="en-US" dirty="0"/>
              <a:t> before God and the Father </a:t>
            </a:r>
            <a:r>
              <a:rPr lang="en-US" dirty="0">
                <a:solidFill>
                  <a:srgbClr val="FFFF00"/>
                </a:solidFill>
              </a:rPr>
              <a:t>is this</a:t>
            </a:r>
            <a:r>
              <a:rPr lang="en-US" dirty="0"/>
              <a:t>: to </a:t>
            </a:r>
            <a:r>
              <a:rPr lang="en-US" u="sng" dirty="0"/>
              <a:t>visit orphans and widows in their trouble, and to keep oneself unspotted from the world</a:t>
            </a:r>
            <a:r>
              <a:rPr lang="en-US" dirty="0"/>
              <a:t>.” </a:t>
            </a:r>
            <a:r>
              <a:rPr lang="en-US" dirty="0">
                <a:solidFill>
                  <a:srgbClr val="FAD12A"/>
                </a:solidFill>
              </a:rPr>
              <a:t>James 1:27</a:t>
            </a:r>
          </a:p>
        </p:txBody>
      </p:sp>
    </p:spTree>
    <p:extLst>
      <p:ext uri="{BB962C8B-B14F-4D97-AF65-F5344CB8AC3E}">
        <p14:creationId xmlns:p14="http://schemas.microsoft.com/office/powerpoint/2010/main" val="94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5DA3-6B9F-4FF5-9C2C-C03441D5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Religion =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1457-45D9-4325-8480-DC8BDCED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not just a set of beliefs… it always follows up by consistent actions of said beliefs. </a:t>
            </a:r>
            <a:br>
              <a:rPr lang="en-US" dirty="0"/>
            </a:br>
            <a:r>
              <a:rPr lang="en-US" dirty="0">
                <a:solidFill>
                  <a:srgbClr val="FAD12A"/>
                </a:solidFill>
              </a:rPr>
              <a:t>1 Jn. 3:17-18</a:t>
            </a:r>
          </a:p>
          <a:p>
            <a:r>
              <a:rPr lang="en-US" dirty="0"/>
              <a:t>This is what makes pure religion “alive”. </a:t>
            </a:r>
            <a:br>
              <a:rPr lang="en-US" dirty="0"/>
            </a:br>
            <a:r>
              <a:rPr lang="en-US" dirty="0">
                <a:solidFill>
                  <a:srgbClr val="FAD12A"/>
                </a:solidFill>
              </a:rPr>
              <a:t>Jas. 2:14-17</a:t>
            </a:r>
          </a:p>
          <a:p>
            <a:pPr marL="0" indent="0" algn="ctr">
              <a:buNone/>
            </a:pPr>
            <a:r>
              <a:rPr lang="en-US" dirty="0"/>
              <a:t>“You see then that a man is justified by works, and not by faith only.” </a:t>
            </a:r>
            <a:r>
              <a:rPr lang="en-US" dirty="0">
                <a:solidFill>
                  <a:srgbClr val="FAD12A"/>
                </a:solidFill>
              </a:rPr>
              <a:t>James 2:24</a:t>
            </a:r>
          </a:p>
        </p:txBody>
      </p:sp>
    </p:spTree>
    <p:extLst>
      <p:ext uri="{BB962C8B-B14F-4D97-AF65-F5344CB8AC3E}">
        <p14:creationId xmlns:p14="http://schemas.microsoft.com/office/powerpoint/2010/main" val="38061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252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Somewhat Negative Word</vt:lpstr>
      <vt:lpstr>PowerPoint Presentation</vt:lpstr>
      <vt:lpstr>The biblically beautiful word</vt:lpstr>
      <vt:lpstr>New Testament uses:</vt:lpstr>
      <vt:lpstr>New Testament uses:</vt:lpstr>
      <vt:lpstr>Pure Religion = “Phase 2”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 Religion</dc:title>
  <dc:creator>Mitch Davis</dc:creator>
  <cp:lastModifiedBy>Mitch Davis</cp:lastModifiedBy>
  <cp:revision>1</cp:revision>
  <dcterms:created xsi:type="dcterms:W3CDTF">2018-06-27T03:57:39Z</dcterms:created>
  <dcterms:modified xsi:type="dcterms:W3CDTF">2018-07-01T12:44:52Z</dcterms:modified>
</cp:coreProperties>
</file>